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31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0E8D4A-FF19-4233-9A51-3447699707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7D56C4C-C3FB-488C-9A6F-69725A95E2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5BBF8A-A0CC-4FA6-8143-4E4A6A5AA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C0B2E-E1D4-4D7E-B065-265AE36888E5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C46C16-4BEA-450A-9D10-3C6B9BA31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EBC3E3-08F1-4520-8AE9-E66D60817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EE04F-5FC2-4C66-8A31-6BDFE41F7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7002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51F736-6779-41F9-AC1F-6CF1857E7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A69DCC5-9EA7-4E2F-8270-27687DE9C0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C450450-776F-49DD-B6F6-2DC791D80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C0B2E-E1D4-4D7E-B065-265AE36888E5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8270210-7B55-42F3-8278-FDCDC95B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D5425D3-CB75-4B14-A31D-1BC5E2198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EE04F-5FC2-4C66-8A31-6BDFE41F7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3261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082F7A2-2CDB-4CA1-9A17-441F3A6C1F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F216427-76DE-46F6-A2BD-D928CC8E41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C177A93-18BD-4497-A01F-22B502DEC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C0B2E-E1D4-4D7E-B065-265AE36888E5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CC45AF-775A-4DDC-9F74-243B83FD3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1739556-6D4C-49D3-8347-6C0855F7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EE04F-5FC2-4C66-8A31-6BDFE41F7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8107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94D369-4462-47C9-A6DA-194C07210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E5AF0F-866A-4C83-840B-46BBA8891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0ED568-FB1D-4F66-A4E9-5857025DC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C0B2E-E1D4-4D7E-B065-265AE36888E5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21F39F-2FC1-4FB6-9725-6E6ECB815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187CB0-D71A-4C65-A329-0CF35B967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EE04F-5FC2-4C66-8A31-6BDFE41F7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0694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B49C68-1C71-44DD-B779-8C7AB3AD5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330D4CD-F0B5-4B7E-B50B-F0CF7A5EBE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552BE47-AD75-468A-A39D-F22509A42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C0B2E-E1D4-4D7E-B065-265AE36888E5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C942246-B967-4796-91DE-E39B31756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C418FC-F706-4D8C-BA39-678D8BE4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EE04F-5FC2-4C66-8A31-6BDFE41F7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5835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729FD3-C797-4B0C-A771-8DD7B9707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BEFFA2-BD99-45C0-B20E-5F3E6673EF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43459E4-EFC7-423F-8707-5CE0D2513D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C1216A5-F0BA-458E-88C7-3C913BA86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C0B2E-E1D4-4D7E-B065-265AE36888E5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8B4D42C-FEA3-4EB0-8F3E-17B57DDC6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42B3133-CA53-46A4-A5FC-8F9844182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EE04F-5FC2-4C66-8A31-6BDFE41F7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1889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455F87-1574-449F-B3F5-B933CFD6C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A8D00C7-B169-4FEA-821D-673BAA450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225AD7C-9114-40A0-BF1E-DE16C09294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BD48A5B-1C10-41C4-BB57-7BDF8CEAC6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13DA9B9-CE6C-46CF-B4D1-73C3A101AA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02A50CE-FEDB-4B53-B975-CDC11F54D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C0B2E-E1D4-4D7E-B065-265AE36888E5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A16F4C8-4042-4B1C-A6E3-C9E4D9AA0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2FC6A0B-2FC5-463D-B9C5-20F44DA21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EE04F-5FC2-4C66-8A31-6BDFE41F7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1684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61376A-91BC-45AB-A1DF-DCBFE11C9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F611357-C498-4931-B43E-83DA155B4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C0B2E-E1D4-4D7E-B065-265AE36888E5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AD57BD5-8544-493D-8714-41792F321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85C1D93-0DA0-4720-A7A9-00A0F5D6B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EE04F-5FC2-4C66-8A31-6BDFE41F7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3669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CE32946-B49D-4496-B2A7-F006C3FBA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C0B2E-E1D4-4D7E-B065-265AE36888E5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40CBB55-33BC-4EFB-9734-A9893F311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0C9C861-6755-4208-AC41-0840E7886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EE04F-5FC2-4C66-8A31-6BDFE41F7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2023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2AE60A-0616-43E6-9540-0AA4A24D6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2BF182-9A26-4873-B005-164CCCAB6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59A9EA7-1FD0-4DC9-AA83-DBD133E6B8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4581AC2-8070-42AF-9DC7-247A436C8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C0B2E-E1D4-4D7E-B065-265AE36888E5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78F4E4A-7794-4EB2-9067-896804575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FA1BB1-B055-46BB-A212-C6315FB84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EE04F-5FC2-4C66-8A31-6BDFE41F7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9060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F9D0E4-55DD-4984-88CA-B10B9FEEF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112E5DB-2C0F-4425-9068-8B4F126EFD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5C5F9C3-E3CC-42A2-9657-9ACA9AF5A0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FA3D86E-D35F-4E74-8034-7D491B679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C0B2E-E1D4-4D7E-B065-265AE36888E5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D36C162-EB37-49FA-8496-FBF80D6AE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20F4374-B725-4BA2-B712-3644F41FF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EE04F-5FC2-4C66-8A31-6BDFE41F7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0146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ECE822-7BC5-425C-8F92-5A0F38C2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544504-6012-4890-A660-C50F2221A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DAEBCB-3D26-4A2D-9FBF-6EEF5A1F97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C0B2E-E1D4-4D7E-B065-265AE36888E5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625B4AC-86F1-4590-B096-336310E72D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F887D8-B40C-4454-98AC-A4E0464B03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EE04F-5FC2-4C66-8A31-6BDFE41F7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6794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E35914-56DD-48AB-BE10-D8E17558F9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ru-RU" sz="8800" dirty="0">
                <a:solidFill>
                  <a:srgbClr val="080808"/>
                </a:solidFill>
              </a:rPr>
              <a:t>Бот </a:t>
            </a:r>
            <a:r>
              <a:rPr lang="en-US" sz="8800" dirty="0">
                <a:solidFill>
                  <a:srgbClr val="080808"/>
                </a:solidFill>
              </a:rPr>
              <a:t>Discord</a:t>
            </a:r>
            <a:endParaRPr lang="ru-RU" sz="8800" dirty="0">
              <a:solidFill>
                <a:srgbClr val="080808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829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839A9B9-F246-4779-A2BA-7AD3DAB54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9FF3C7-B796-4C63-BF20-B2EE56888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96" y="1"/>
            <a:ext cx="11282409" cy="2930115"/>
          </a:xfrm>
          <a:custGeom>
            <a:avLst/>
            <a:gdLst>
              <a:gd name="connsiteX0" fmla="*/ 1277174 w 11282409"/>
              <a:gd name="connsiteY0" fmla="*/ 0 h 2930115"/>
              <a:gd name="connsiteX1" fmla="*/ 11077320 w 11282409"/>
              <a:gd name="connsiteY1" fmla="*/ 0 h 2930115"/>
              <a:gd name="connsiteX2" fmla="*/ 10933044 w 11282409"/>
              <a:gd name="connsiteY2" fmla="*/ 93916 h 2930115"/>
              <a:gd name="connsiteX3" fmla="*/ 11087630 w 11282409"/>
              <a:gd name="connsiteY3" fmla="*/ 165214 h 2930115"/>
              <a:gd name="connsiteX4" fmla="*/ 10401271 w 11282409"/>
              <a:gd name="connsiteY4" fmla="*/ 582307 h 2930115"/>
              <a:gd name="connsiteX5" fmla="*/ 11038163 w 11282409"/>
              <a:gd name="connsiteY5" fmla="*/ 511009 h 2930115"/>
              <a:gd name="connsiteX6" fmla="*/ 11004154 w 11282409"/>
              <a:gd name="connsiteY6" fmla="*/ 568047 h 2930115"/>
              <a:gd name="connsiteX7" fmla="*/ 10970146 w 11282409"/>
              <a:gd name="connsiteY7" fmla="*/ 625085 h 2930115"/>
              <a:gd name="connsiteX8" fmla="*/ 11270042 w 11282409"/>
              <a:gd name="connsiteY8" fmla="*/ 589437 h 2930115"/>
              <a:gd name="connsiteX9" fmla="*/ 11270042 w 11282409"/>
              <a:gd name="connsiteY9" fmla="*/ 650039 h 2930115"/>
              <a:gd name="connsiteX10" fmla="*/ 11177291 w 11282409"/>
              <a:gd name="connsiteY10" fmla="*/ 721337 h 2930115"/>
              <a:gd name="connsiteX11" fmla="*/ 11270042 w 11282409"/>
              <a:gd name="connsiteY11" fmla="*/ 703512 h 2930115"/>
              <a:gd name="connsiteX12" fmla="*/ 11282409 w 11282409"/>
              <a:gd name="connsiteY12" fmla="*/ 703512 h 2930115"/>
              <a:gd name="connsiteX13" fmla="*/ 11282409 w 11282409"/>
              <a:gd name="connsiteY13" fmla="*/ 981574 h 2930115"/>
              <a:gd name="connsiteX14" fmla="*/ 4053985 w 11282409"/>
              <a:gd name="connsiteY14" fmla="*/ 2928005 h 2930115"/>
              <a:gd name="connsiteX15" fmla="*/ 3386175 w 11282409"/>
              <a:gd name="connsiteY15" fmla="*/ 2892355 h 2930115"/>
              <a:gd name="connsiteX16" fmla="*/ 3228499 w 11282409"/>
              <a:gd name="connsiteY16" fmla="*/ 2774714 h 2930115"/>
              <a:gd name="connsiteX17" fmla="*/ 3389267 w 11282409"/>
              <a:gd name="connsiteY17" fmla="*/ 2717676 h 2930115"/>
              <a:gd name="connsiteX18" fmla="*/ 3883942 w 11282409"/>
              <a:gd name="connsiteY18" fmla="*/ 2535866 h 2930115"/>
              <a:gd name="connsiteX19" fmla="*/ 3401634 w 11282409"/>
              <a:gd name="connsiteY19" fmla="*/ 2564386 h 2930115"/>
              <a:gd name="connsiteX20" fmla="*/ 4087994 w 11282409"/>
              <a:gd name="connsiteY20" fmla="*/ 2414660 h 2930115"/>
              <a:gd name="connsiteX21" fmla="*/ 4285864 w 11282409"/>
              <a:gd name="connsiteY21" fmla="*/ 2336233 h 2930115"/>
              <a:gd name="connsiteX22" fmla="*/ 4091088 w 11282409"/>
              <a:gd name="connsiteY22" fmla="*/ 2304149 h 2930115"/>
              <a:gd name="connsiteX23" fmla="*/ 3148114 w 11282409"/>
              <a:gd name="connsiteY23" fmla="*/ 2400401 h 2930115"/>
              <a:gd name="connsiteX24" fmla="*/ 3058455 w 11282409"/>
              <a:gd name="connsiteY24" fmla="*/ 2411095 h 2930115"/>
              <a:gd name="connsiteX25" fmla="*/ 2443203 w 11282409"/>
              <a:gd name="connsiteY25" fmla="*/ 2336233 h 2930115"/>
              <a:gd name="connsiteX26" fmla="*/ 2786383 w 11282409"/>
              <a:gd name="connsiteY26" fmla="*/ 2257805 h 2930115"/>
              <a:gd name="connsiteX27" fmla="*/ 2390644 w 11282409"/>
              <a:gd name="connsiteY27" fmla="*/ 2211461 h 2930115"/>
              <a:gd name="connsiteX28" fmla="*/ 1911429 w 11282409"/>
              <a:gd name="connsiteY28" fmla="*/ 2168683 h 2930115"/>
              <a:gd name="connsiteX29" fmla="*/ 1416755 w 11282409"/>
              <a:gd name="connsiteY29" fmla="*/ 2026087 h 2930115"/>
              <a:gd name="connsiteX30" fmla="*/ 1070483 w 11282409"/>
              <a:gd name="connsiteY30" fmla="*/ 1979743 h 2930115"/>
              <a:gd name="connsiteX31" fmla="*/ 1104491 w 11282409"/>
              <a:gd name="connsiteY31" fmla="*/ 1854972 h 2930115"/>
              <a:gd name="connsiteX32" fmla="*/ 1039566 w 11282409"/>
              <a:gd name="connsiteY32" fmla="*/ 1748026 h 2930115"/>
              <a:gd name="connsiteX33" fmla="*/ 1623900 w 11282409"/>
              <a:gd name="connsiteY33" fmla="*/ 1694553 h 2930115"/>
              <a:gd name="connsiteX34" fmla="*/ 1401296 w 11282409"/>
              <a:gd name="connsiteY34" fmla="*/ 1676728 h 2930115"/>
              <a:gd name="connsiteX35" fmla="*/ 1302362 w 11282409"/>
              <a:gd name="connsiteY35" fmla="*/ 1623255 h 2930115"/>
              <a:gd name="connsiteX36" fmla="*/ 1385838 w 11282409"/>
              <a:gd name="connsiteY36" fmla="*/ 1566216 h 2930115"/>
              <a:gd name="connsiteX37" fmla="*/ 1756843 w 11282409"/>
              <a:gd name="connsiteY37" fmla="*/ 1377277 h 2930115"/>
              <a:gd name="connsiteX38" fmla="*/ 721120 w 11282409"/>
              <a:gd name="connsiteY38" fmla="*/ 1387972 h 2930115"/>
              <a:gd name="connsiteX39" fmla="*/ 857154 w 11282409"/>
              <a:gd name="connsiteY39" fmla="*/ 1323803 h 2930115"/>
              <a:gd name="connsiteX40" fmla="*/ 2285525 w 11282409"/>
              <a:gd name="connsiteY40" fmla="*/ 924536 h 2930115"/>
              <a:gd name="connsiteX41" fmla="*/ 2569963 w 11282409"/>
              <a:gd name="connsiteY41" fmla="*/ 874628 h 2930115"/>
              <a:gd name="connsiteX42" fmla="*/ 1803218 w 11282409"/>
              <a:gd name="connsiteY42" fmla="*/ 856803 h 2930115"/>
              <a:gd name="connsiteX43" fmla="*/ 625276 w 11282409"/>
              <a:gd name="connsiteY43" fmla="*/ 682124 h 2930115"/>
              <a:gd name="connsiteX44" fmla="*/ 736578 w 11282409"/>
              <a:gd name="connsiteY44" fmla="*/ 521703 h 2930115"/>
              <a:gd name="connsiteX45" fmla="*/ 155336 w 11282409"/>
              <a:gd name="connsiteY45" fmla="*/ 550222 h 2930115"/>
              <a:gd name="connsiteX46" fmla="*/ 421223 w 11282409"/>
              <a:gd name="connsiteY46" fmla="*/ 425451 h 2930115"/>
              <a:gd name="connsiteX47" fmla="*/ 201712 w 11282409"/>
              <a:gd name="connsiteY47" fmla="*/ 404062 h 2930115"/>
              <a:gd name="connsiteX48" fmla="*/ 3843 w 11282409"/>
              <a:gd name="connsiteY48" fmla="*/ 314939 h 2930115"/>
              <a:gd name="connsiteX49" fmla="*/ 829329 w 11282409"/>
              <a:gd name="connsiteY49" fmla="*/ 175909 h 2930115"/>
              <a:gd name="connsiteX50" fmla="*/ 1045749 w 11282409"/>
              <a:gd name="connsiteY50" fmla="*/ 47572 h 2930115"/>
              <a:gd name="connsiteX51" fmla="*/ 1172509 w 11282409"/>
              <a:gd name="connsiteY51" fmla="*/ 11924 h 2930115"/>
              <a:gd name="connsiteX52" fmla="*/ 1257531 w 11282409"/>
              <a:gd name="connsiteY52" fmla="*/ 7914 h 293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282409" h="2930115">
                <a:moveTo>
                  <a:pt x="1277174" y="0"/>
                </a:moveTo>
                <a:lnTo>
                  <a:pt x="11077320" y="0"/>
                </a:lnTo>
                <a:lnTo>
                  <a:pt x="10933044" y="93916"/>
                </a:lnTo>
                <a:cubicBezTo>
                  <a:pt x="10973237" y="147389"/>
                  <a:pt x="11059805" y="83222"/>
                  <a:pt x="11087630" y="165214"/>
                </a:cubicBezTo>
                <a:cubicBezTo>
                  <a:pt x="10865028" y="304245"/>
                  <a:pt x="10660974" y="478924"/>
                  <a:pt x="10401271" y="582307"/>
                </a:cubicBezTo>
                <a:cubicBezTo>
                  <a:pt x="10614599" y="507443"/>
                  <a:pt x="10827927" y="543093"/>
                  <a:pt x="11038163" y="511009"/>
                </a:cubicBezTo>
                <a:cubicBezTo>
                  <a:pt x="11065988" y="553787"/>
                  <a:pt x="11019613" y="553787"/>
                  <a:pt x="11004154" y="568047"/>
                </a:cubicBezTo>
                <a:cubicBezTo>
                  <a:pt x="10988696" y="582307"/>
                  <a:pt x="10967053" y="593001"/>
                  <a:pt x="10970146" y="625085"/>
                </a:cubicBezTo>
                <a:cubicBezTo>
                  <a:pt x="11065988" y="639345"/>
                  <a:pt x="11171107" y="589437"/>
                  <a:pt x="11270042" y="589437"/>
                </a:cubicBezTo>
                <a:lnTo>
                  <a:pt x="11270042" y="650039"/>
                </a:lnTo>
                <a:cubicBezTo>
                  <a:pt x="11236032" y="671428"/>
                  <a:pt x="11192750" y="678558"/>
                  <a:pt x="11177291" y="721337"/>
                </a:cubicBezTo>
                <a:cubicBezTo>
                  <a:pt x="11208207" y="714208"/>
                  <a:pt x="11239125" y="710643"/>
                  <a:pt x="11270042" y="703512"/>
                </a:cubicBezTo>
                <a:lnTo>
                  <a:pt x="11282409" y="703512"/>
                </a:lnTo>
                <a:lnTo>
                  <a:pt x="11282409" y="981574"/>
                </a:lnTo>
                <a:cubicBezTo>
                  <a:pt x="9254245" y="2952959"/>
                  <a:pt x="4397165" y="2906615"/>
                  <a:pt x="4053985" y="2928005"/>
                </a:cubicBezTo>
                <a:cubicBezTo>
                  <a:pt x="3945776" y="2935134"/>
                  <a:pt x="3491294" y="2924439"/>
                  <a:pt x="3386175" y="2892355"/>
                </a:cubicBezTo>
                <a:cubicBezTo>
                  <a:pt x="3243956" y="2853141"/>
                  <a:pt x="3228499" y="2774714"/>
                  <a:pt x="3228499" y="2774714"/>
                </a:cubicBezTo>
                <a:cubicBezTo>
                  <a:pt x="3228499" y="2774714"/>
                  <a:pt x="3299608" y="2742630"/>
                  <a:pt x="3389267" y="2717676"/>
                </a:cubicBezTo>
                <a:cubicBezTo>
                  <a:pt x="3562404" y="2667768"/>
                  <a:pt x="3704623" y="2575080"/>
                  <a:pt x="3883942" y="2535866"/>
                </a:cubicBezTo>
                <a:cubicBezTo>
                  <a:pt x="3723173" y="2546561"/>
                  <a:pt x="3562404" y="2553691"/>
                  <a:pt x="3401634" y="2564386"/>
                </a:cubicBezTo>
                <a:cubicBezTo>
                  <a:pt x="3624237" y="2468133"/>
                  <a:pt x="3859208" y="2453874"/>
                  <a:pt x="4087994" y="2414660"/>
                </a:cubicBezTo>
                <a:cubicBezTo>
                  <a:pt x="4162197" y="2403966"/>
                  <a:pt x="4285864" y="2436049"/>
                  <a:pt x="4285864" y="2336233"/>
                </a:cubicBezTo>
                <a:cubicBezTo>
                  <a:pt x="4282774" y="2272064"/>
                  <a:pt x="4162197" y="2300584"/>
                  <a:pt x="4091088" y="2304149"/>
                </a:cubicBezTo>
                <a:cubicBezTo>
                  <a:pt x="3775732" y="2314843"/>
                  <a:pt x="3463469" y="2361187"/>
                  <a:pt x="3148114" y="2400401"/>
                </a:cubicBezTo>
                <a:cubicBezTo>
                  <a:pt x="3117196" y="2403966"/>
                  <a:pt x="3080097" y="2421790"/>
                  <a:pt x="3058455" y="2411095"/>
                </a:cubicBezTo>
                <a:cubicBezTo>
                  <a:pt x="2879135" y="2339797"/>
                  <a:pt x="2675082" y="2357622"/>
                  <a:pt x="2443203" y="2336233"/>
                </a:cubicBezTo>
                <a:cubicBezTo>
                  <a:pt x="2569963" y="2254241"/>
                  <a:pt x="2678173" y="2311278"/>
                  <a:pt x="2786383" y="2257805"/>
                </a:cubicBezTo>
                <a:cubicBezTo>
                  <a:pt x="2653440" y="2200766"/>
                  <a:pt x="2517405" y="2225722"/>
                  <a:pt x="2390644" y="2211461"/>
                </a:cubicBezTo>
                <a:cubicBezTo>
                  <a:pt x="2297893" y="2200766"/>
                  <a:pt x="1963988" y="2186507"/>
                  <a:pt x="1911429" y="2168683"/>
                </a:cubicBezTo>
                <a:cubicBezTo>
                  <a:pt x="1750660" y="2115209"/>
                  <a:pt x="1558974" y="2122339"/>
                  <a:pt x="1416755" y="2026087"/>
                </a:cubicBezTo>
                <a:cubicBezTo>
                  <a:pt x="1314728" y="1958354"/>
                  <a:pt x="1178693" y="2015393"/>
                  <a:pt x="1070483" y="1979743"/>
                </a:cubicBezTo>
                <a:cubicBezTo>
                  <a:pt x="1024107" y="1929835"/>
                  <a:pt x="1089033" y="1894186"/>
                  <a:pt x="1104491" y="1854972"/>
                </a:cubicBezTo>
                <a:cubicBezTo>
                  <a:pt x="1126133" y="1805064"/>
                  <a:pt x="1067391" y="1794370"/>
                  <a:pt x="1039566" y="1748026"/>
                </a:cubicBezTo>
                <a:cubicBezTo>
                  <a:pt x="1231252" y="1751591"/>
                  <a:pt x="1413663" y="1737331"/>
                  <a:pt x="1623900" y="1694553"/>
                </a:cubicBezTo>
                <a:cubicBezTo>
                  <a:pt x="1537332" y="1630384"/>
                  <a:pt x="1463130" y="1690987"/>
                  <a:pt x="1401296" y="1676728"/>
                </a:cubicBezTo>
                <a:cubicBezTo>
                  <a:pt x="1358012" y="1666033"/>
                  <a:pt x="1302362" y="1676728"/>
                  <a:pt x="1302362" y="1623255"/>
                </a:cubicBezTo>
                <a:cubicBezTo>
                  <a:pt x="1302362" y="1580476"/>
                  <a:pt x="1351829" y="1573345"/>
                  <a:pt x="1385838" y="1566216"/>
                </a:cubicBezTo>
                <a:cubicBezTo>
                  <a:pt x="1518781" y="1541262"/>
                  <a:pt x="1648633" y="1509178"/>
                  <a:pt x="1756843" y="1377277"/>
                </a:cubicBezTo>
                <a:cubicBezTo>
                  <a:pt x="1407480" y="1334499"/>
                  <a:pt x="1048840" y="1502049"/>
                  <a:pt x="721120" y="1387972"/>
                </a:cubicBezTo>
                <a:cubicBezTo>
                  <a:pt x="748945" y="1313109"/>
                  <a:pt x="813871" y="1327368"/>
                  <a:pt x="857154" y="1323803"/>
                </a:cubicBezTo>
                <a:cubicBezTo>
                  <a:pt x="1147775" y="1291720"/>
                  <a:pt x="2127849" y="903147"/>
                  <a:pt x="2285525" y="924536"/>
                </a:cubicBezTo>
                <a:cubicBezTo>
                  <a:pt x="2381369" y="935231"/>
                  <a:pt x="2480304" y="928101"/>
                  <a:pt x="2569963" y="874628"/>
                </a:cubicBezTo>
                <a:cubicBezTo>
                  <a:pt x="2678173" y="810460"/>
                  <a:pt x="1988721" y="945926"/>
                  <a:pt x="1803218" y="856803"/>
                </a:cubicBezTo>
                <a:cubicBezTo>
                  <a:pt x="1713559" y="814024"/>
                  <a:pt x="956090" y="689253"/>
                  <a:pt x="625276" y="682124"/>
                </a:cubicBezTo>
                <a:cubicBezTo>
                  <a:pt x="656194" y="614390"/>
                  <a:pt x="770587" y="617955"/>
                  <a:pt x="736578" y="521703"/>
                </a:cubicBezTo>
                <a:cubicBezTo>
                  <a:pt x="557259" y="514574"/>
                  <a:pt x="365573" y="575176"/>
                  <a:pt x="155336" y="550222"/>
                </a:cubicBezTo>
                <a:cubicBezTo>
                  <a:pt x="229537" y="464666"/>
                  <a:pt x="337746" y="471795"/>
                  <a:pt x="421223" y="425451"/>
                </a:cubicBezTo>
                <a:cubicBezTo>
                  <a:pt x="356297" y="361283"/>
                  <a:pt x="275913" y="400497"/>
                  <a:pt x="201712" y="404062"/>
                </a:cubicBezTo>
                <a:cubicBezTo>
                  <a:pt x="136786" y="407627"/>
                  <a:pt x="-27075" y="318505"/>
                  <a:pt x="3843" y="314939"/>
                </a:cubicBezTo>
                <a:cubicBezTo>
                  <a:pt x="282096" y="293551"/>
                  <a:pt x="551076" y="197299"/>
                  <a:pt x="829329" y="175909"/>
                </a:cubicBezTo>
                <a:cubicBezTo>
                  <a:pt x="922080" y="168779"/>
                  <a:pt x="1027200" y="175909"/>
                  <a:pt x="1045749" y="47572"/>
                </a:cubicBezTo>
                <a:cubicBezTo>
                  <a:pt x="1048840" y="11924"/>
                  <a:pt x="1039566" y="4795"/>
                  <a:pt x="1172509" y="11924"/>
                </a:cubicBezTo>
                <a:cubicBezTo>
                  <a:pt x="1198789" y="13707"/>
                  <a:pt x="1228933" y="14598"/>
                  <a:pt x="1257531" y="7914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019F7D-96AC-4C86-88BC-10BCF9E8E301}"/>
              </a:ext>
            </a:extLst>
          </p:cNvPr>
          <p:cNvSpPr txBox="1"/>
          <p:nvPr/>
        </p:nvSpPr>
        <p:spPr>
          <a:xfrm>
            <a:off x="573927" y="123893"/>
            <a:ext cx="9144000" cy="7289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5200" dirty="0">
                <a:latin typeface="+mj-lt"/>
                <a:ea typeface="+mj-ea"/>
                <a:cs typeface="+mj-cs"/>
              </a:rPr>
              <a:t>Приветственное сообщение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411B75-1CF5-41AB-A1B1-97B476BEAB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08" t="32380" r="58215" b="59592"/>
          <a:stretch/>
        </p:blipFill>
        <p:spPr>
          <a:xfrm>
            <a:off x="573928" y="890970"/>
            <a:ext cx="8092015" cy="1530220"/>
          </a:xfrm>
          <a:custGeom>
            <a:avLst/>
            <a:gdLst>
              <a:gd name="connsiteX0" fmla="*/ 0 w 8092015"/>
              <a:gd name="connsiteY0" fmla="*/ 0 h 1530220"/>
              <a:gd name="connsiteX1" fmla="*/ 836175 w 8092015"/>
              <a:gd name="connsiteY1" fmla="*/ 0 h 1530220"/>
              <a:gd name="connsiteX2" fmla="*/ 1591430 w 8092015"/>
              <a:gd name="connsiteY2" fmla="*/ 0 h 1530220"/>
              <a:gd name="connsiteX3" fmla="*/ 2103924 w 8092015"/>
              <a:gd name="connsiteY3" fmla="*/ 0 h 1530220"/>
              <a:gd name="connsiteX4" fmla="*/ 2940099 w 8092015"/>
              <a:gd name="connsiteY4" fmla="*/ 0 h 1530220"/>
              <a:gd name="connsiteX5" fmla="*/ 3614433 w 8092015"/>
              <a:gd name="connsiteY5" fmla="*/ 0 h 1530220"/>
              <a:gd name="connsiteX6" fmla="*/ 4046008 w 8092015"/>
              <a:gd name="connsiteY6" fmla="*/ 0 h 1530220"/>
              <a:gd name="connsiteX7" fmla="*/ 4801262 w 8092015"/>
              <a:gd name="connsiteY7" fmla="*/ 0 h 1530220"/>
              <a:gd name="connsiteX8" fmla="*/ 5556517 w 8092015"/>
              <a:gd name="connsiteY8" fmla="*/ 0 h 1530220"/>
              <a:gd name="connsiteX9" fmla="*/ 6149931 w 8092015"/>
              <a:gd name="connsiteY9" fmla="*/ 0 h 1530220"/>
              <a:gd name="connsiteX10" fmla="*/ 6824266 w 8092015"/>
              <a:gd name="connsiteY10" fmla="*/ 0 h 1530220"/>
              <a:gd name="connsiteX11" fmla="*/ 8092015 w 8092015"/>
              <a:gd name="connsiteY11" fmla="*/ 0 h 1530220"/>
              <a:gd name="connsiteX12" fmla="*/ 8092015 w 8092015"/>
              <a:gd name="connsiteY12" fmla="*/ 464167 h 1530220"/>
              <a:gd name="connsiteX13" fmla="*/ 8092015 w 8092015"/>
              <a:gd name="connsiteY13" fmla="*/ 943636 h 1530220"/>
              <a:gd name="connsiteX14" fmla="*/ 8092015 w 8092015"/>
              <a:gd name="connsiteY14" fmla="*/ 1530220 h 1530220"/>
              <a:gd name="connsiteX15" fmla="*/ 7579521 w 8092015"/>
              <a:gd name="connsiteY15" fmla="*/ 1530220 h 1530220"/>
              <a:gd name="connsiteX16" fmla="*/ 7067026 w 8092015"/>
              <a:gd name="connsiteY16" fmla="*/ 1530220 h 1530220"/>
              <a:gd name="connsiteX17" fmla="*/ 6392692 w 8092015"/>
              <a:gd name="connsiteY17" fmla="*/ 1530220 h 1530220"/>
              <a:gd name="connsiteX18" fmla="*/ 5799277 w 8092015"/>
              <a:gd name="connsiteY18" fmla="*/ 1530220 h 1530220"/>
              <a:gd name="connsiteX19" fmla="*/ 4963103 w 8092015"/>
              <a:gd name="connsiteY19" fmla="*/ 1530220 h 1530220"/>
              <a:gd name="connsiteX20" fmla="*/ 4288768 w 8092015"/>
              <a:gd name="connsiteY20" fmla="*/ 1530220 h 1530220"/>
              <a:gd name="connsiteX21" fmla="*/ 3452593 w 8092015"/>
              <a:gd name="connsiteY21" fmla="*/ 1530220 h 1530220"/>
              <a:gd name="connsiteX22" fmla="*/ 2859179 w 8092015"/>
              <a:gd name="connsiteY22" fmla="*/ 1530220 h 1530220"/>
              <a:gd name="connsiteX23" fmla="*/ 2103924 w 8092015"/>
              <a:gd name="connsiteY23" fmla="*/ 1530220 h 1530220"/>
              <a:gd name="connsiteX24" fmla="*/ 1429589 w 8092015"/>
              <a:gd name="connsiteY24" fmla="*/ 1530220 h 1530220"/>
              <a:gd name="connsiteX25" fmla="*/ 836175 w 8092015"/>
              <a:gd name="connsiteY25" fmla="*/ 1530220 h 1530220"/>
              <a:gd name="connsiteX26" fmla="*/ 0 w 8092015"/>
              <a:gd name="connsiteY26" fmla="*/ 1530220 h 1530220"/>
              <a:gd name="connsiteX27" fmla="*/ 0 w 8092015"/>
              <a:gd name="connsiteY27" fmla="*/ 1004844 h 1530220"/>
              <a:gd name="connsiteX28" fmla="*/ 0 w 8092015"/>
              <a:gd name="connsiteY28" fmla="*/ 510073 h 1530220"/>
              <a:gd name="connsiteX29" fmla="*/ 0 w 8092015"/>
              <a:gd name="connsiteY29" fmla="*/ 0 h 153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092015" h="1530220" fill="none" extrusionOk="0">
                <a:moveTo>
                  <a:pt x="0" y="0"/>
                </a:moveTo>
                <a:cubicBezTo>
                  <a:pt x="374871" y="-23026"/>
                  <a:pt x="583619" y="11756"/>
                  <a:pt x="836175" y="0"/>
                </a:cubicBezTo>
                <a:cubicBezTo>
                  <a:pt x="1088731" y="-11756"/>
                  <a:pt x="1408194" y="15179"/>
                  <a:pt x="1591430" y="0"/>
                </a:cubicBezTo>
                <a:cubicBezTo>
                  <a:pt x="1774667" y="-15179"/>
                  <a:pt x="1971677" y="-2409"/>
                  <a:pt x="2103924" y="0"/>
                </a:cubicBezTo>
                <a:cubicBezTo>
                  <a:pt x="2236171" y="2409"/>
                  <a:pt x="2543615" y="31820"/>
                  <a:pt x="2940099" y="0"/>
                </a:cubicBezTo>
                <a:cubicBezTo>
                  <a:pt x="3336583" y="-31820"/>
                  <a:pt x="3460019" y="-11578"/>
                  <a:pt x="3614433" y="0"/>
                </a:cubicBezTo>
                <a:cubicBezTo>
                  <a:pt x="3768847" y="11578"/>
                  <a:pt x="3883923" y="9908"/>
                  <a:pt x="4046008" y="0"/>
                </a:cubicBezTo>
                <a:cubicBezTo>
                  <a:pt x="4208093" y="-9908"/>
                  <a:pt x="4451924" y="11798"/>
                  <a:pt x="4801262" y="0"/>
                </a:cubicBezTo>
                <a:cubicBezTo>
                  <a:pt x="5150600" y="-11798"/>
                  <a:pt x="5299833" y="884"/>
                  <a:pt x="5556517" y="0"/>
                </a:cubicBezTo>
                <a:cubicBezTo>
                  <a:pt x="5813201" y="-884"/>
                  <a:pt x="5941917" y="-27191"/>
                  <a:pt x="6149931" y="0"/>
                </a:cubicBezTo>
                <a:cubicBezTo>
                  <a:pt x="6357945" y="27191"/>
                  <a:pt x="6609228" y="28560"/>
                  <a:pt x="6824266" y="0"/>
                </a:cubicBezTo>
                <a:cubicBezTo>
                  <a:pt x="7039305" y="-28560"/>
                  <a:pt x="7711153" y="-38477"/>
                  <a:pt x="8092015" y="0"/>
                </a:cubicBezTo>
                <a:cubicBezTo>
                  <a:pt x="8097685" y="115019"/>
                  <a:pt x="8089214" y="367321"/>
                  <a:pt x="8092015" y="464167"/>
                </a:cubicBezTo>
                <a:cubicBezTo>
                  <a:pt x="8094816" y="561013"/>
                  <a:pt x="8105247" y="793601"/>
                  <a:pt x="8092015" y="943636"/>
                </a:cubicBezTo>
                <a:cubicBezTo>
                  <a:pt x="8078783" y="1093671"/>
                  <a:pt x="8106904" y="1363716"/>
                  <a:pt x="8092015" y="1530220"/>
                </a:cubicBezTo>
                <a:cubicBezTo>
                  <a:pt x="7941366" y="1545168"/>
                  <a:pt x="7747265" y="1517631"/>
                  <a:pt x="7579521" y="1530220"/>
                </a:cubicBezTo>
                <a:cubicBezTo>
                  <a:pt x="7411777" y="1542809"/>
                  <a:pt x="7250246" y="1524143"/>
                  <a:pt x="7067026" y="1530220"/>
                </a:cubicBezTo>
                <a:cubicBezTo>
                  <a:pt x="6883806" y="1536297"/>
                  <a:pt x="6637104" y="1524148"/>
                  <a:pt x="6392692" y="1530220"/>
                </a:cubicBezTo>
                <a:cubicBezTo>
                  <a:pt x="6148280" y="1536292"/>
                  <a:pt x="5933814" y="1519393"/>
                  <a:pt x="5799277" y="1530220"/>
                </a:cubicBezTo>
                <a:cubicBezTo>
                  <a:pt x="5664740" y="1541047"/>
                  <a:pt x="5285391" y="1518189"/>
                  <a:pt x="4963103" y="1530220"/>
                </a:cubicBezTo>
                <a:cubicBezTo>
                  <a:pt x="4640815" y="1542251"/>
                  <a:pt x="4591875" y="1522686"/>
                  <a:pt x="4288768" y="1530220"/>
                </a:cubicBezTo>
                <a:cubicBezTo>
                  <a:pt x="3985661" y="1537754"/>
                  <a:pt x="3867262" y="1489473"/>
                  <a:pt x="3452593" y="1530220"/>
                </a:cubicBezTo>
                <a:cubicBezTo>
                  <a:pt x="3037924" y="1570967"/>
                  <a:pt x="3065257" y="1536396"/>
                  <a:pt x="2859179" y="1530220"/>
                </a:cubicBezTo>
                <a:cubicBezTo>
                  <a:pt x="2653101" y="1524044"/>
                  <a:pt x="2287700" y="1531036"/>
                  <a:pt x="2103924" y="1530220"/>
                </a:cubicBezTo>
                <a:cubicBezTo>
                  <a:pt x="1920149" y="1529404"/>
                  <a:pt x="1626345" y="1537522"/>
                  <a:pt x="1429589" y="1530220"/>
                </a:cubicBezTo>
                <a:cubicBezTo>
                  <a:pt x="1232834" y="1522918"/>
                  <a:pt x="1053928" y="1505828"/>
                  <a:pt x="836175" y="1530220"/>
                </a:cubicBezTo>
                <a:cubicBezTo>
                  <a:pt x="618422" y="1554612"/>
                  <a:pt x="353799" y="1515672"/>
                  <a:pt x="0" y="1530220"/>
                </a:cubicBezTo>
                <a:cubicBezTo>
                  <a:pt x="15874" y="1325957"/>
                  <a:pt x="2787" y="1140473"/>
                  <a:pt x="0" y="1004844"/>
                </a:cubicBezTo>
                <a:cubicBezTo>
                  <a:pt x="-2787" y="869215"/>
                  <a:pt x="17740" y="735032"/>
                  <a:pt x="0" y="510073"/>
                </a:cubicBezTo>
                <a:cubicBezTo>
                  <a:pt x="-17740" y="285114"/>
                  <a:pt x="-17933" y="117379"/>
                  <a:pt x="0" y="0"/>
                </a:cubicBezTo>
                <a:close/>
              </a:path>
              <a:path w="8092015" h="1530220" stroke="0" extrusionOk="0">
                <a:moveTo>
                  <a:pt x="0" y="0"/>
                </a:moveTo>
                <a:cubicBezTo>
                  <a:pt x="262766" y="-7368"/>
                  <a:pt x="485155" y="9194"/>
                  <a:pt x="674335" y="0"/>
                </a:cubicBezTo>
                <a:cubicBezTo>
                  <a:pt x="863515" y="-9194"/>
                  <a:pt x="994113" y="14130"/>
                  <a:pt x="1186829" y="0"/>
                </a:cubicBezTo>
                <a:cubicBezTo>
                  <a:pt x="1379545" y="-14130"/>
                  <a:pt x="1788321" y="-25848"/>
                  <a:pt x="2023004" y="0"/>
                </a:cubicBezTo>
                <a:cubicBezTo>
                  <a:pt x="2257688" y="25848"/>
                  <a:pt x="2423505" y="2016"/>
                  <a:pt x="2778258" y="0"/>
                </a:cubicBezTo>
                <a:cubicBezTo>
                  <a:pt x="3133011" y="-2016"/>
                  <a:pt x="3209510" y="23811"/>
                  <a:pt x="3452593" y="0"/>
                </a:cubicBezTo>
                <a:cubicBezTo>
                  <a:pt x="3695677" y="-23811"/>
                  <a:pt x="3939120" y="-6987"/>
                  <a:pt x="4207848" y="0"/>
                </a:cubicBezTo>
                <a:cubicBezTo>
                  <a:pt x="4476577" y="6987"/>
                  <a:pt x="4524370" y="-7395"/>
                  <a:pt x="4720342" y="0"/>
                </a:cubicBezTo>
                <a:cubicBezTo>
                  <a:pt x="4916314" y="7395"/>
                  <a:pt x="5110479" y="13033"/>
                  <a:pt x="5232836" y="0"/>
                </a:cubicBezTo>
                <a:cubicBezTo>
                  <a:pt x="5355193" y="-13033"/>
                  <a:pt x="5642479" y="4756"/>
                  <a:pt x="5745331" y="0"/>
                </a:cubicBezTo>
                <a:cubicBezTo>
                  <a:pt x="5848184" y="-4756"/>
                  <a:pt x="6280009" y="13895"/>
                  <a:pt x="6419665" y="0"/>
                </a:cubicBezTo>
                <a:cubicBezTo>
                  <a:pt x="6559321" y="-13895"/>
                  <a:pt x="6887948" y="-31400"/>
                  <a:pt x="7255840" y="0"/>
                </a:cubicBezTo>
                <a:cubicBezTo>
                  <a:pt x="7623733" y="31400"/>
                  <a:pt x="7910182" y="10261"/>
                  <a:pt x="8092015" y="0"/>
                </a:cubicBezTo>
                <a:cubicBezTo>
                  <a:pt x="8092377" y="246527"/>
                  <a:pt x="8110767" y="370679"/>
                  <a:pt x="8092015" y="525376"/>
                </a:cubicBezTo>
                <a:cubicBezTo>
                  <a:pt x="8073263" y="680073"/>
                  <a:pt x="8071335" y="886976"/>
                  <a:pt x="8092015" y="1035449"/>
                </a:cubicBezTo>
                <a:cubicBezTo>
                  <a:pt x="8112695" y="1183922"/>
                  <a:pt x="8071010" y="1323310"/>
                  <a:pt x="8092015" y="1530220"/>
                </a:cubicBezTo>
                <a:cubicBezTo>
                  <a:pt x="7879480" y="1507420"/>
                  <a:pt x="7734849" y="1532320"/>
                  <a:pt x="7579521" y="1530220"/>
                </a:cubicBezTo>
                <a:cubicBezTo>
                  <a:pt x="7424193" y="1528120"/>
                  <a:pt x="7199824" y="1553635"/>
                  <a:pt x="7067026" y="1530220"/>
                </a:cubicBezTo>
                <a:cubicBezTo>
                  <a:pt x="6934229" y="1506805"/>
                  <a:pt x="6459141" y="1538219"/>
                  <a:pt x="6230852" y="1530220"/>
                </a:cubicBezTo>
                <a:cubicBezTo>
                  <a:pt x="6002563" y="1522221"/>
                  <a:pt x="5900472" y="1516232"/>
                  <a:pt x="5799277" y="1530220"/>
                </a:cubicBezTo>
                <a:cubicBezTo>
                  <a:pt x="5698082" y="1544208"/>
                  <a:pt x="5515405" y="1510591"/>
                  <a:pt x="5367703" y="1530220"/>
                </a:cubicBezTo>
                <a:cubicBezTo>
                  <a:pt x="5220001" y="1549849"/>
                  <a:pt x="5028897" y="1520801"/>
                  <a:pt x="4855209" y="1530220"/>
                </a:cubicBezTo>
                <a:cubicBezTo>
                  <a:pt x="4681521" y="1539639"/>
                  <a:pt x="4532256" y="1517639"/>
                  <a:pt x="4261795" y="1530220"/>
                </a:cubicBezTo>
                <a:cubicBezTo>
                  <a:pt x="3991334" y="1542801"/>
                  <a:pt x="3901350" y="1529018"/>
                  <a:pt x="3749300" y="1530220"/>
                </a:cubicBezTo>
                <a:cubicBezTo>
                  <a:pt x="3597251" y="1531422"/>
                  <a:pt x="3334253" y="1517154"/>
                  <a:pt x="2994046" y="1530220"/>
                </a:cubicBezTo>
                <a:cubicBezTo>
                  <a:pt x="2653839" y="1543286"/>
                  <a:pt x="2597153" y="1556703"/>
                  <a:pt x="2238791" y="1530220"/>
                </a:cubicBezTo>
                <a:cubicBezTo>
                  <a:pt x="1880430" y="1503737"/>
                  <a:pt x="1866703" y="1519854"/>
                  <a:pt x="1564456" y="1530220"/>
                </a:cubicBezTo>
                <a:cubicBezTo>
                  <a:pt x="1262210" y="1540586"/>
                  <a:pt x="1203222" y="1545908"/>
                  <a:pt x="890122" y="1530220"/>
                </a:cubicBezTo>
                <a:cubicBezTo>
                  <a:pt x="577022" y="1514532"/>
                  <a:pt x="181650" y="1564218"/>
                  <a:pt x="0" y="1530220"/>
                </a:cubicBezTo>
                <a:cubicBezTo>
                  <a:pt x="-3424" y="1306208"/>
                  <a:pt x="24120" y="1235020"/>
                  <a:pt x="0" y="1020147"/>
                </a:cubicBezTo>
                <a:cubicBezTo>
                  <a:pt x="-24120" y="805274"/>
                  <a:pt x="-17918" y="754762"/>
                  <a:pt x="0" y="540678"/>
                </a:cubicBezTo>
                <a:cubicBezTo>
                  <a:pt x="17918" y="326594"/>
                  <a:pt x="-8967" y="193940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02860143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E6B5F45-5490-4394-BE86-ECE19B6B6C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62" t="61497" r="54459" b="25034"/>
          <a:stretch/>
        </p:blipFill>
        <p:spPr>
          <a:xfrm>
            <a:off x="573927" y="4691937"/>
            <a:ext cx="7613779" cy="2122374"/>
          </a:xfrm>
          <a:custGeom>
            <a:avLst/>
            <a:gdLst>
              <a:gd name="connsiteX0" fmla="*/ 0 w 7613779"/>
              <a:gd name="connsiteY0" fmla="*/ 0 h 2122374"/>
              <a:gd name="connsiteX1" fmla="*/ 768300 w 7613779"/>
              <a:gd name="connsiteY1" fmla="*/ 0 h 2122374"/>
              <a:gd name="connsiteX2" fmla="*/ 1536599 w 7613779"/>
              <a:gd name="connsiteY2" fmla="*/ 0 h 2122374"/>
              <a:gd name="connsiteX3" fmla="*/ 2381036 w 7613779"/>
              <a:gd name="connsiteY3" fmla="*/ 0 h 2122374"/>
              <a:gd name="connsiteX4" fmla="*/ 3149336 w 7613779"/>
              <a:gd name="connsiteY4" fmla="*/ 0 h 2122374"/>
              <a:gd name="connsiteX5" fmla="*/ 3613084 w 7613779"/>
              <a:gd name="connsiteY5" fmla="*/ 0 h 2122374"/>
              <a:gd name="connsiteX6" fmla="*/ 4229108 w 7613779"/>
              <a:gd name="connsiteY6" fmla="*/ 0 h 2122374"/>
              <a:gd name="connsiteX7" fmla="*/ 4768994 w 7613779"/>
              <a:gd name="connsiteY7" fmla="*/ 0 h 2122374"/>
              <a:gd name="connsiteX8" fmla="*/ 5461156 w 7613779"/>
              <a:gd name="connsiteY8" fmla="*/ 0 h 2122374"/>
              <a:gd name="connsiteX9" fmla="*/ 6153318 w 7613779"/>
              <a:gd name="connsiteY9" fmla="*/ 0 h 2122374"/>
              <a:gd name="connsiteX10" fmla="*/ 6997755 w 7613779"/>
              <a:gd name="connsiteY10" fmla="*/ 0 h 2122374"/>
              <a:gd name="connsiteX11" fmla="*/ 7613779 w 7613779"/>
              <a:gd name="connsiteY11" fmla="*/ 0 h 2122374"/>
              <a:gd name="connsiteX12" fmla="*/ 7613779 w 7613779"/>
              <a:gd name="connsiteY12" fmla="*/ 551817 h 2122374"/>
              <a:gd name="connsiteX13" fmla="*/ 7613779 w 7613779"/>
              <a:gd name="connsiteY13" fmla="*/ 1124858 h 2122374"/>
              <a:gd name="connsiteX14" fmla="*/ 7613779 w 7613779"/>
              <a:gd name="connsiteY14" fmla="*/ 2122374 h 2122374"/>
              <a:gd name="connsiteX15" fmla="*/ 7073893 w 7613779"/>
              <a:gd name="connsiteY15" fmla="*/ 2122374 h 2122374"/>
              <a:gd name="connsiteX16" fmla="*/ 6457869 w 7613779"/>
              <a:gd name="connsiteY16" fmla="*/ 2122374 h 2122374"/>
              <a:gd name="connsiteX17" fmla="*/ 5765707 w 7613779"/>
              <a:gd name="connsiteY17" fmla="*/ 2122374 h 2122374"/>
              <a:gd name="connsiteX18" fmla="*/ 5073545 w 7613779"/>
              <a:gd name="connsiteY18" fmla="*/ 2122374 h 2122374"/>
              <a:gd name="connsiteX19" fmla="*/ 4609797 w 7613779"/>
              <a:gd name="connsiteY19" fmla="*/ 2122374 h 2122374"/>
              <a:gd name="connsiteX20" fmla="*/ 4146049 w 7613779"/>
              <a:gd name="connsiteY20" fmla="*/ 2122374 h 2122374"/>
              <a:gd name="connsiteX21" fmla="*/ 3606163 w 7613779"/>
              <a:gd name="connsiteY21" fmla="*/ 2122374 h 2122374"/>
              <a:gd name="connsiteX22" fmla="*/ 2837863 w 7613779"/>
              <a:gd name="connsiteY22" fmla="*/ 2122374 h 2122374"/>
              <a:gd name="connsiteX23" fmla="*/ 2145701 w 7613779"/>
              <a:gd name="connsiteY23" fmla="*/ 2122374 h 2122374"/>
              <a:gd name="connsiteX24" fmla="*/ 1301264 w 7613779"/>
              <a:gd name="connsiteY24" fmla="*/ 2122374 h 2122374"/>
              <a:gd name="connsiteX25" fmla="*/ 837516 w 7613779"/>
              <a:gd name="connsiteY25" fmla="*/ 2122374 h 2122374"/>
              <a:gd name="connsiteX26" fmla="*/ 0 w 7613779"/>
              <a:gd name="connsiteY26" fmla="*/ 2122374 h 2122374"/>
              <a:gd name="connsiteX27" fmla="*/ 0 w 7613779"/>
              <a:gd name="connsiteY27" fmla="*/ 1613004 h 2122374"/>
              <a:gd name="connsiteX28" fmla="*/ 0 w 7613779"/>
              <a:gd name="connsiteY28" fmla="*/ 1082411 h 2122374"/>
              <a:gd name="connsiteX29" fmla="*/ 0 w 7613779"/>
              <a:gd name="connsiteY29" fmla="*/ 594265 h 2122374"/>
              <a:gd name="connsiteX30" fmla="*/ 0 w 7613779"/>
              <a:gd name="connsiteY30" fmla="*/ 0 h 212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613779" h="2122374" fill="none" extrusionOk="0">
                <a:moveTo>
                  <a:pt x="0" y="0"/>
                </a:moveTo>
                <a:cubicBezTo>
                  <a:pt x="327376" y="30457"/>
                  <a:pt x="539465" y="58"/>
                  <a:pt x="768300" y="0"/>
                </a:cubicBezTo>
                <a:cubicBezTo>
                  <a:pt x="997135" y="-58"/>
                  <a:pt x="1192290" y="19188"/>
                  <a:pt x="1536599" y="0"/>
                </a:cubicBezTo>
                <a:cubicBezTo>
                  <a:pt x="1880908" y="-19188"/>
                  <a:pt x="2069773" y="-12855"/>
                  <a:pt x="2381036" y="0"/>
                </a:cubicBezTo>
                <a:cubicBezTo>
                  <a:pt x="2692299" y="12855"/>
                  <a:pt x="2968078" y="-33973"/>
                  <a:pt x="3149336" y="0"/>
                </a:cubicBezTo>
                <a:cubicBezTo>
                  <a:pt x="3330594" y="33973"/>
                  <a:pt x="3451683" y="-19465"/>
                  <a:pt x="3613084" y="0"/>
                </a:cubicBezTo>
                <a:cubicBezTo>
                  <a:pt x="3774485" y="19465"/>
                  <a:pt x="4047522" y="-21016"/>
                  <a:pt x="4229108" y="0"/>
                </a:cubicBezTo>
                <a:cubicBezTo>
                  <a:pt x="4410694" y="21016"/>
                  <a:pt x="4507611" y="-6234"/>
                  <a:pt x="4768994" y="0"/>
                </a:cubicBezTo>
                <a:cubicBezTo>
                  <a:pt x="5030377" y="6234"/>
                  <a:pt x="5185380" y="-31275"/>
                  <a:pt x="5461156" y="0"/>
                </a:cubicBezTo>
                <a:cubicBezTo>
                  <a:pt x="5736932" y="31275"/>
                  <a:pt x="5896612" y="7736"/>
                  <a:pt x="6153318" y="0"/>
                </a:cubicBezTo>
                <a:cubicBezTo>
                  <a:pt x="6410024" y="-7736"/>
                  <a:pt x="6599403" y="41497"/>
                  <a:pt x="6997755" y="0"/>
                </a:cubicBezTo>
                <a:cubicBezTo>
                  <a:pt x="7396107" y="-41497"/>
                  <a:pt x="7446808" y="21155"/>
                  <a:pt x="7613779" y="0"/>
                </a:cubicBezTo>
                <a:cubicBezTo>
                  <a:pt x="7624572" y="203528"/>
                  <a:pt x="7619622" y="371873"/>
                  <a:pt x="7613779" y="551817"/>
                </a:cubicBezTo>
                <a:cubicBezTo>
                  <a:pt x="7607936" y="731761"/>
                  <a:pt x="7602107" y="903052"/>
                  <a:pt x="7613779" y="1124858"/>
                </a:cubicBezTo>
                <a:cubicBezTo>
                  <a:pt x="7625451" y="1346664"/>
                  <a:pt x="7642818" y="1881124"/>
                  <a:pt x="7613779" y="2122374"/>
                </a:cubicBezTo>
                <a:cubicBezTo>
                  <a:pt x="7368241" y="2101911"/>
                  <a:pt x="7202769" y="2101184"/>
                  <a:pt x="7073893" y="2122374"/>
                </a:cubicBezTo>
                <a:cubicBezTo>
                  <a:pt x="6945017" y="2143564"/>
                  <a:pt x="6715469" y="2130130"/>
                  <a:pt x="6457869" y="2122374"/>
                </a:cubicBezTo>
                <a:cubicBezTo>
                  <a:pt x="6200269" y="2114618"/>
                  <a:pt x="5970972" y="2119583"/>
                  <a:pt x="5765707" y="2122374"/>
                </a:cubicBezTo>
                <a:cubicBezTo>
                  <a:pt x="5560442" y="2125165"/>
                  <a:pt x="5343531" y="2155590"/>
                  <a:pt x="5073545" y="2122374"/>
                </a:cubicBezTo>
                <a:cubicBezTo>
                  <a:pt x="4803559" y="2089158"/>
                  <a:pt x="4734248" y="2099919"/>
                  <a:pt x="4609797" y="2122374"/>
                </a:cubicBezTo>
                <a:cubicBezTo>
                  <a:pt x="4485346" y="2144829"/>
                  <a:pt x="4356313" y="2134288"/>
                  <a:pt x="4146049" y="2122374"/>
                </a:cubicBezTo>
                <a:cubicBezTo>
                  <a:pt x="3935785" y="2110460"/>
                  <a:pt x="3758759" y="2100224"/>
                  <a:pt x="3606163" y="2122374"/>
                </a:cubicBezTo>
                <a:cubicBezTo>
                  <a:pt x="3453567" y="2144524"/>
                  <a:pt x="3080817" y="2098145"/>
                  <a:pt x="2837863" y="2122374"/>
                </a:cubicBezTo>
                <a:cubicBezTo>
                  <a:pt x="2594909" y="2146603"/>
                  <a:pt x="2461238" y="2103953"/>
                  <a:pt x="2145701" y="2122374"/>
                </a:cubicBezTo>
                <a:cubicBezTo>
                  <a:pt x="1830164" y="2140795"/>
                  <a:pt x="1612699" y="2153510"/>
                  <a:pt x="1301264" y="2122374"/>
                </a:cubicBezTo>
                <a:cubicBezTo>
                  <a:pt x="989829" y="2091238"/>
                  <a:pt x="1016239" y="2111950"/>
                  <a:pt x="837516" y="2122374"/>
                </a:cubicBezTo>
                <a:cubicBezTo>
                  <a:pt x="658793" y="2132798"/>
                  <a:pt x="324099" y="2129143"/>
                  <a:pt x="0" y="2122374"/>
                </a:cubicBezTo>
                <a:cubicBezTo>
                  <a:pt x="8280" y="1912682"/>
                  <a:pt x="-20976" y="1842602"/>
                  <a:pt x="0" y="1613004"/>
                </a:cubicBezTo>
                <a:cubicBezTo>
                  <a:pt x="20976" y="1383406"/>
                  <a:pt x="-9528" y="1193904"/>
                  <a:pt x="0" y="1082411"/>
                </a:cubicBezTo>
                <a:cubicBezTo>
                  <a:pt x="9528" y="970918"/>
                  <a:pt x="-19435" y="832363"/>
                  <a:pt x="0" y="594265"/>
                </a:cubicBezTo>
                <a:cubicBezTo>
                  <a:pt x="19435" y="356167"/>
                  <a:pt x="-23196" y="248751"/>
                  <a:pt x="0" y="0"/>
                </a:cubicBezTo>
                <a:close/>
              </a:path>
              <a:path w="7613779" h="2122374" stroke="0" extrusionOk="0">
                <a:moveTo>
                  <a:pt x="0" y="0"/>
                </a:moveTo>
                <a:cubicBezTo>
                  <a:pt x="287562" y="12287"/>
                  <a:pt x="370613" y="-17709"/>
                  <a:pt x="616024" y="0"/>
                </a:cubicBezTo>
                <a:cubicBezTo>
                  <a:pt x="861435" y="17709"/>
                  <a:pt x="991481" y="24562"/>
                  <a:pt x="1232048" y="0"/>
                </a:cubicBezTo>
                <a:cubicBezTo>
                  <a:pt x="1472615" y="-24562"/>
                  <a:pt x="1866006" y="10597"/>
                  <a:pt x="2076485" y="0"/>
                </a:cubicBezTo>
                <a:cubicBezTo>
                  <a:pt x="2286964" y="-10597"/>
                  <a:pt x="2589258" y="-25158"/>
                  <a:pt x="2920922" y="0"/>
                </a:cubicBezTo>
                <a:cubicBezTo>
                  <a:pt x="3252586" y="25158"/>
                  <a:pt x="3356264" y="-16814"/>
                  <a:pt x="3613084" y="0"/>
                </a:cubicBezTo>
                <a:cubicBezTo>
                  <a:pt x="3869904" y="16814"/>
                  <a:pt x="4172640" y="30976"/>
                  <a:pt x="4457522" y="0"/>
                </a:cubicBezTo>
                <a:cubicBezTo>
                  <a:pt x="4742404" y="-30976"/>
                  <a:pt x="4798198" y="12452"/>
                  <a:pt x="4997408" y="0"/>
                </a:cubicBezTo>
                <a:cubicBezTo>
                  <a:pt x="5196618" y="-12452"/>
                  <a:pt x="5426331" y="12741"/>
                  <a:pt x="5537294" y="0"/>
                </a:cubicBezTo>
                <a:cubicBezTo>
                  <a:pt x="5648257" y="-12741"/>
                  <a:pt x="5997720" y="-34036"/>
                  <a:pt x="6305593" y="0"/>
                </a:cubicBezTo>
                <a:cubicBezTo>
                  <a:pt x="6613466" y="34036"/>
                  <a:pt x="6813466" y="14361"/>
                  <a:pt x="6997755" y="0"/>
                </a:cubicBezTo>
                <a:cubicBezTo>
                  <a:pt x="7182044" y="-14361"/>
                  <a:pt x="7487421" y="11019"/>
                  <a:pt x="7613779" y="0"/>
                </a:cubicBezTo>
                <a:cubicBezTo>
                  <a:pt x="7606525" y="252828"/>
                  <a:pt x="7624085" y="428891"/>
                  <a:pt x="7613779" y="551817"/>
                </a:cubicBezTo>
                <a:cubicBezTo>
                  <a:pt x="7603473" y="674743"/>
                  <a:pt x="7599346" y="919150"/>
                  <a:pt x="7613779" y="1018740"/>
                </a:cubicBezTo>
                <a:cubicBezTo>
                  <a:pt x="7628212" y="1118330"/>
                  <a:pt x="7618662" y="1403787"/>
                  <a:pt x="7613779" y="1570557"/>
                </a:cubicBezTo>
                <a:cubicBezTo>
                  <a:pt x="7608896" y="1737327"/>
                  <a:pt x="7628385" y="1963530"/>
                  <a:pt x="7613779" y="2122374"/>
                </a:cubicBezTo>
                <a:cubicBezTo>
                  <a:pt x="7410236" y="2111419"/>
                  <a:pt x="7302214" y="2143867"/>
                  <a:pt x="7150031" y="2122374"/>
                </a:cubicBezTo>
                <a:cubicBezTo>
                  <a:pt x="6997848" y="2100881"/>
                  <a:pt x="6664549" y="2143881"/>
                  <a:pt x="6534007" y="2122374"/>
                </a:cubicBezTo>
                <a:cubicBezTo>
                  <a:pt x="6403465" y="2100867"/>
                  <a:pt x="6186314" y="2143414"/>
                  <a:pt x="5994121" y="2122374"/>
                </a:cubicBezTo>
                <a:cubicBezTo>
                  <a:pt x="5801928" y="2101334"/>
                  <a:pt x="5579171" y="2107053"/>
                  <a:pt x="5378097" y="2122374"/>
                </a:cubicBezTo>
                <a:cubicBezTo>
                  <a:pt x="5177023" y="2137695"/>
                  <a:pt x="5137414" y="2102355"/>
                  <a:pt x="4914348" y="2122374"/>
                </a:cubicBezTo>
                <a:cubicBezTo>
                  <a:pt x="4691282" y="2142393"/>
                  <a:pt x="4470662" y="2140109"/>
                  <a:pt x="4298324" y="2122374"/>
                </a:cubicBezTo>
                <a:cubicBezTo>
                  <a:pt x="4125986" y="2104639"/>
                  <a:pt x="3932606" y="2131550"/>
                  <a:pt x="3606163" y="2122374"/>
                </a:cubicBezTo>
                <a:cubicBezTo>
                  <a:pt x="3279720" y="2113198"/>
                  <a:pt x="3276630" y="2144608"/>
                  <a:pt x="2990139" y="2122374"/>
                </a:cubicBezTo>
                <a:cubicBezTo>
                  <a:pt x="2703648" y="2100140"/>
                  <a:pt x="2620747" y="2127079"/>
                  <a:pt x="2526390" y="2122374"/>
                </a:cubicBezTo>
                <a:cubicBezTo>
                  <a:pt x="2432033" y="2117669"/>
                  <a:pt x="2244443" y="2105500"/>
                  <a:pt x="2062642" y="2122374"/>
                </a:cubicBezTo>
                <a:cubicBezTo>
                  <a:pt x="1880841" y="2139248"/>
                  <a:pt x="1465442" y="2092315"/>
                  <a:pt x="1218205" y="2122374"/>
                </a:cubicBezTo>
                <a:cubicBezTo>
                  <a:pt x="970968" y="2152433"/>
                  <a:pt x="860576" y="2136383"/>
                  <a:pt x="754456" y="2122374"/>
                </a:cubicBezTo>
                <a:cubicBezTo>
                  <a:pt x="648336" y="2108365"/>
                  <a:pt x="369143" y="2131233"/>
                  <a:pt x="0" y="2122374"/>
                </a:cubicBezTo>
                <a:cubicBezTo>
                  <a:pt x="16325" y="1947837"/>
                  <a:pt x="-4455" y="1792087"/>
                  <a:pt x="0" y="1613004"/>
                </a:cubicBezTo>
                <a:cubicBezTo>
                  <a:pt x="4455" y="1433921"/>
                  <a:pt x="18826" y="1298087"/>
                  <a:pt x="0" y="1124858"/>
                </a:cubicBezTo>
                <a:cubicBezTo>
                  <a:pt x="-18826" y="951629"/>
                  <a:pt x="-11826" y="833110"/>
                  <a:pt x="0" y="615488"/>
                </a:cubicBezTo>
                <a:cubicBezTo>
                  <a:pt x="11826" y="397866"/>
                  <a:pt x="22196" y="279885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23479722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8171BB5-DAD7-4C0F-BD8F-9B840816FE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63" t="43988" r="49975" b="44406"/>
          <a:stretch/>
        </p:blipFill>
        <p:spPr>
          <a:xfrm>
            <a:off x="573926" y="3054008"/>
            <a:ext cx="7613780" cy="1559890"/>
          </a:xfrm>
          <a:custGeom>
            <a:avLst/>
            <a:gdLst>
              <a:gd name="connsiteX0" fmla="*/ 0 w 7613780"/>
              <a:gd name="connsiteY0" fmla="*/ 0 h 1559890"/>
              <a:gd name="connsiteX1" fmla="*/ 509538 w 7613780"/>
              <a:gd name="connsiteY1" fmla="*/ 0 h 1559890"/>
              <a:gd name="connsiteX2" fmla="*/ 1095213 w 7613780"/>
              <a:gd name="connsiteY2" fmla="*/ 0 h 1559890"/>
              <a:gd name="connsiteX3" fmla="*/ 1604751 w 7613780"/>
              <a:gd name="connsiteY3" fmla="*/ 0 h 1559890"/>
              <a:gd name="connsiteX4" fmla="*/ 2114288 w 7613780"/>
              <a:gd name="connsiteY4" fmla="*/ 0 h 1559890"/>
              <a:gd name="connsiteX5" fmla="*/ 2699964 w 7613780"/>
              <a:gd name="connsiteY5" fmla="*/ 0 h 1559890"/>
              <a:gd name="connsiteX6" fmla="*/ 3133363 w 7613780"/>
              <a:gd name="connsiteY6" fmla="*/ 0 h 1559890"/>
              <a:gd name="connsiteX7" fmla="*/ 3490625 w 7613780"/>
              <a:gd name="connsiteY7" fmla="*/ 0 h 1559890"/>
              <a:gd name="connsiteX8" fmla="*/ 4228576 w 7613780"/>
              <a:gd name="connsiteY8" fmla="*/ 0 h 1559890"/>
              <a:gd name="connsiteX9" fmla="*/ 4890389 w 7613780"/>
              <a:gd name="connsiteY9" fmla="*/ 0 h 1559890"/>
              <a:gd name="connsiteX10" fmla="*/ 5628340 w 7613780"/>
              <a:gd name="connsiteY10" fmla="*/ 0 h 1559890"/>
              <a:gd name="connsiteX11" fmla="*/ 6061740 w 7613780"/>
              <a:gd name="connsiteY11" fmla="*/ 0 h 1559890"/>
              <a:gd name="connsiteX12" fmla="*/ 6647416 w 7613780"/>
              <a:gd name="connsiteY12" fmla="*/ 0 h 1559890"/>
              <a:gd name="connsiteX13" fmla="*/ 7613780 w 7613780"/>
              <a:gd name="connsiteY13" fmla="*/ 0 h 1559890"/>
              <a:gd name="connsiteX14" fmla="*/ 7613780 w 7613780"/>
              <a:gd name="connsiteY14" fmla="*/ 535562 h 1559890"/>
              <a:gd name="connsiteX15" fmla="*/ 7613780 w 7613780"/>
              <a:gd name="connsiteY15" fmla="*/ 1055526 h 1559890"/>
              <a:gd name="connsiteX16" fmla="*/ 7613780 w 7613780"/>
              <a:gd name="connsiteY16" fmla="*/ 1559890 h 1559890"/>
              <a:gd name="connsiteX17" fmla="*/ 6875829 w 7613780"/>
              <a:gd name="connsiteY17" fmla="*/ 1559890 h 1559890"/>
              <a:gd name="connsiteX18" fmla="*/ 6214016 w 7613780"/>
              <a:gd name="connsiteY18" fmla="*/ 1559890 h 1559890"/>
              <a:gd name="connsiteX19" fmla="*/ 5628340 w 7613780"/>
              <a:gd name="connsiteY19" fmla="*/ 1559890 h 1559890"/>
              <a:gd name="connsiteX20" fmla="*/ 5118803 w 7613780"/>
              <a:gd name="connsiteY20" fmla="*/ 1559890 h 1559890"/>
              <a:gd name="connsiteX21" fmla="*/ 4685403 w 7613780"/>
              <a:gd name="connsiteY21" fmla="*/ 1559890 h 1559890"/>
              <a:gd name="connsiteX22" fmla="*/ 4252003 w 7613780"/>
              <a:gd name="connsiteY22" fmla="*/ 1559890 h 1559890"/>
              <a:gd name="connsiteX23" fmla="*/ 3742466 w 7613780"/>
              <a:gd name="connsiteY23" fmla="*/ 1559890 h 1559890"/>
              <a:gd name="connsiteX24" fmla="*/ 3004515 w 7613780"/>
              <a:gd name="connsiteY24" fmla="*/ 1559890 h 1559890"/>
              <a:gd name="connsiteX25" fmla="*/ 2571115 w 7613780"/>
              <a:gd name="connsiteY25" fmla="*/ 1559890 h 1559890"/>
              <a:gd name="connsiteX26" fmla="*/ 2213853 w 7613780"/>
              <a:gd name="connsiteY26" fmla="*/ 1559890 h 1559890"/>
              <a:gd name="connsiteX27" fmla="*/ 1780453 w 7613780"/>
              <a:gd name="connsiteY27" fmla="*/ 1559890 h 1559890"/>
              <a:gd name="connsiteX28" fmla="*/ 1423191 w 7613780"/>
              <a:gd name="connsiteY28" fmla="*/ 1559890 h 1559890"/>
              <a:gd name="connsiteX29" fmla="*/ 989791 w 7613780"/>
              <a:gd name="connsiteY29" fmla="*/ 1559890 h 1559890"/>
              <a:gd name="connsiteX30" fmla="*/ 632529 w 7613780"/>
              <a:gd name="connsiteY30" fmla="*/ 1559890 h 1559890"/>
              <a:gd name="connsiteX31" fmla="*/ 0 w 7613780"/>
              <a:gd name="connsiteY31" fmla="*/ 1559890 h 1559890"/>
              <a:gd name="connsiteX32" fmla="*/ 0 w 7613780"/>
              <a:gd name="connsiteY32" fmla="*/ 1086723 h 1559890"/>
              <a:gd name="connsiteX33" fmla="*/ 0 w 7613780"/>
              <a:gd name="connsiteY33" fmla="*/ 551161 h 1559890"/>
              <a:gd name="connsiteX34" fmla="*/ 0 w 7613780"/>
              <a:gd name="connsiteY34" fmla="*/ 0 h 1559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613780" h="1559890" fill="none" extrusionOk="0">
                <a:moveTo>
                  <a:pt x="0" y="0"/>
                </a:moveTo>
                <a:cubicBezTo>
                  <a:pt x="200500" y="-40849"/>
                  <a:pt x="391618" y="51630"/>
                  <a:pt x="509538" y="0"/>
                </a:cubicBezTo>
                <a:cubicBezTo>
                  <a:pt x="627458" y="-51630"/>
                  <a:pt x="918668" y="18337"/>
                  <a:pt x="1095213" y="0"/>
                </a:cubicBezTo>
                <a:cubicBezTo>
                  <a:pt x="1271759" y="-18337"/>
                  <a:pt x="1372817" y="58157"/>
                  <a:pt x="1604751" y="0"/>
                </a:cubicBezTo>
                <a:cubicBezTo>
                  <a:pt x="1836685" y="-58157"/>
                  <a:pt x="2001658" y="37039"/>
                  <a:pt x="2114288" y="0"/>
                </a:cubicBezTo>
                <a:cubicBezTo>
                  <a:pt x="2226918" y="-37039"/>
                  <a:pt x="2408031" y="48117"/>
                  <a:pt x="2699964" y="0"/>
                </a:cubicBezTo>
                <a:cubicBezTo>
                  <a:pt x="2991897" y="-48117"/>
                  <a:pt x="2980075" y="12649"/>
                  <a:pt x="3133363" y="0"/>
                </a:cubicBezTo>
                <a:cubicBezTo>
                  <a:pt x="3286651" y="-12649"/>
                  <a:pt x="3323619" y="40653"/>
                  <a:pt x="3490625" y="0"/>
                </a:cubicBezTo>
                <a:cubicBezTo>
                  <a:pt x="3657631" y="-40653"/>
                  <a:pt x="3892409" y="84632"/>
                  <a:pt x="4228576" y="0"/>
                </a:cubicBezTo>
                <a:cubicBezTo>
                  <a:pt x="4564743" y="-84632"/>
                  <a:pt x="4669813" y="18454"/>
                  <a:pt x="4890389" y="0"/>
                </a:cubicBezTo>
                <a:cubicBezTo>
                  <a:pt x="5110965" y="-18454"/>
                  <a:pt x="5460082" y="48358"/>
                  <a:pt x="5628340" y="0"/>
                </a:cubicBezTo>
                <a:cubicBezTo>
                  <a:pt x="5796598" y="-48358"/>
                  <a:pt x="5963214" y="27351"/>
                  <a:pt x="6061740" y="0"/>
                </a:cubicBezTo>
                <a:cubicBezTo>
                  <a:pt x="6160266" y="-27351"/>
                  <a:pt x="6527545" y="28432"/>
                  <a:pt x="6647416" y="0"/>
                </a:cubicBezTo>
                <a:cubicBezTo>
                  <a:pt x="6767287" y="-28432"/>
                  <a:pt x="7220546" y="9071"/>
                  <a:pt x="7613780" y="0"/>
                </a:cubicBezTo>
                <a:cubicBezTo>
                  <a:pt x="7669507" y="169450"/>
                  <a:pt x="7570295" y="352351"/>
                  <a:pt x="7613780" y="535562"/>
                </a:cubicBezTo>
                <a:cubicBezTo>
                  <a:pt x="7657265" y="718773"/>
                  <a:pt x="7557697" y="929011"/>
                  <a:pt x="7613780" y="1055526"/>
                </a:cubicBezTo>
                <a:cubicBezTo>
                  <a:pt x="7669863" y="1182041"/>
                  <a:pt x="7609426" y="1433933"/>
                  <a:pt x="7613780" y="1559890"/>
                </a:cubicBezTo>
                <a:cubicBezTo>
                  <a:pt x="7330966" y="1644612"/>
                  <a:pt x="7175315" y="1512117"/>
                  <a:pt x="6875829" y="1559890"/>
                </a:cubicBezTo>
                <a:cubicBezTo>
                  <a:pt x="6576343" y="1607663"/>
                  <a:pt x="6444050" y="1532228"/>
                  <a:pt x="6214016" y="1559890"/>
                </a:cubicBezTo>
                <a:cubicBezTo>
                  <a:pt x="5983982" y="1587552"/>
                  <a:pt x="5855955" y="1555443"/>
                  <a:pt x="5628340" y="1559890"/>
                </a:cubicBezTo>
                <a:cubicBezTo>
                  <a:pt x="5400725" y="1564337"/>
                  <a:pt x="5296852" y="1521454"/>
                  <a:pt x="5118803" y="1559890"/>
                </a:cubicBezTo>
                <a:cubicBezTo>
                  <a:pt x="4940754" y="1598326"/>
                  <a:pt x="4843692" y="1552936"/>
                  <a:pt x="4685403" y="1559890"/>
                </a:cubicBezTo>
                <a:cubicBezTo>
                  <a:pt x="4527114" y="1566844"/>
                  <a:pt x="4456479" y="1519071"/>
                  <a:pt x="4252003" y="1559890"/>
                </a:cubicBezTo>
                <a:cubicBezTo>
                  <a:pt x="4047527" y="1600709"/>
                  <a:pt x="3882660" y="1529378"/>
                  <a:pt x="3742466" y="1559890"/>
                </a:cubicBezTo>
                <a:cubicBezTo>
                  <a:pt x="3602272" y="1590402"/>
                  <a:pt x="3236954" y="1547252"/>
                  <a:pt x="3004515" y="1559890"/>
                </a:cubicBezTo>
                <a:cubicBezTo>
                  <a:pt x="2772076" y="1572528"/>
                  <a:pt x="2670598" y="1554445"/>
                  <a:pt x="2571115" y="1559890"/>
                </a:cubicBezTo>
                <a:cubicBezTo>
                  <a:pt x="2471632" y="1565335"/>
                  <a:pt x="2380457" y="1541293"/>
                  <a:pt x="2213853" y="1559890"/>
                </a:cubicBezTo>
                <a:cubicBezTo>
                  <a:pt x="2047249" y="1578487"/>
                  <a:pt x="1950407" y="1518625"/>
                  <a:pt x="1780453" y="1559890"/>
                </a:cubicBezTo>
                <a:cubicBezTo>
                  <a:pt x="1610499" y="1601155"/>
                  <a:pt x="1553632" y="1518474"/>
                  <a:pt x="1423191" y="1559890"/>
                </a:cubicBezTo>
                <a:cubicBezTo>
                  <a:pt x="1292750" y="1601306"/>
                  <a:pt x="1152375" y="1543329"/>
                  <a:pt x="989791" y="1559890"/>
                </a:cubicBezTo>
                <a:cubicBezTo>
                  <a:pt x="827207" y="1576451"/>
                  <a:pt x="797458" y="1519001"/>
                  <a:pt x="632529" y="1559890"/>
                </a:cubicBezTo>
                <a:cubicBezTo>
                  <a:pt x="467600" y="1600779"/>
                  <a:pt x="283465" y="1542803"/>
                  <a:pt x="0" y="1559890"/>
                </a:cubicBezTo>
                <a:cubicBezTo>
                  <a:pt x="-24473" y="1402531"/>
                  <a:pt x="7541" y="1199109"/>
                  <a:pt x="0" y="1086723"/>
                </a:cubicBezTo>
                <a:cubicBezTo>
                  <a:pt x="-7541" y="974337"/>
                  <a:pt x="46458" y="678423"/>
                  <a:pt x="0" y="551161"/>
                </a:cubicBezTo>
                <a:cubicBezTo>
                  <a:pt x="-46458" y="423899"/>
                  <a:pt x="55053" y="145300"/>
                  <a:pt x="0" y="0"/>
                </a:cubicBezTo>
                <a:close/>
              </a:path>
              <a:path w="7613780" h="1559890" stroke="0" extrusionOk="0">
                <a:moveTo>
                  <a:pt x="0" y="0"/>
                </a:moveTo>
                <a:cubicBezTo>
                  <a:pt x="314569" y="-51348"/>
                  <a:pt x="514625" y="55556"/>
                  <a:pt x="737951" y="0"/>
                </a:cubicBezTo>
                <a:cubicBezTo>
                  <a:pt x="961277" y="-55556"/>
                  <a:pt x="1181156" y="19115"/>
                  <a:pt x="1323626" y="0"/>
                </a:cubicBezTo>
                <a:cubicBezTo>
                  <a:pt x="1466096" y="-19115"/>
                  <a:pt x="1797891" y="67406"/>
                  <a:pt x="1985440" y="0"/>
                </a:cubicBezTo>
                <a:cubicBezTo>
                  <a:pt x="2172989" y="-67406"/>
                  <a:pt x="2265554" y="38602"/>
                  <a:pt x="2418839" y="0"/>
                </a:cubicBezTo>
                <a:cubicBezTo>
                  <a:pt x="2572124" y="-38602"/>
                  <a:pt x="2817460" y="118"/>
                  <a:pt x="3080653" y="0"/>
                </a:cubicBezTo>
                <a:cubicBezTo>
                  <a:pt x="3343846" y="-118"/>
                  <a:pt x="3479332" y="20219"/>
                  <a:pt x="3590190" y="0"/>
                </a:cubicBezTo>
                <a:cubicBezTo>
                  <a:pt x="3701048" y="-20219"/>
                  <a:pt x="3807150" y="10026"/>
                  <a:pt x="4023590" y="0"/>
                </a:cubicBezTo>
                <a:cubicBezTo>
                  <a:pt x="4240030" y="-10026"/>
                  <a:pt x="4403279" y="63160"/>
                  <a:pt x="4685403" y="0"/>
                </a:cubicBezTo>
                <a:cubicBezTo>
                  <a:pt x="4967527" y="-63160"/>
                  <a:pt x="4867014" y="30727"/>
                  <a:pt x="5042665" y="0"/>
                </a:cubicBezTo>
                <a:cubicBezTo>
                  <a:pt x="5218316" y="-30727"/>
                  <a:pt x="5312061" y="1682"/>
                  <a:pt x="5552203" y="0"/>
                </a:cubicBezTo>
                <a:cubicBezTo>
                  <a:pt x="5792345" y="-1682"/>
                  <a:pt x="5865474" y="11694"/>
                  <a:pt x="6137878" y="0"/>
                </a:cubicBezTo>
                <a:cubicBezTo>
                  <a:pt x="6410282" y="-11694"/>
                  <a:pt x="6492948" y="20703"/>
                  <a:pt x="6723553" y="0"/>
                </a:cubicBezTo>
                <a:cubicBezTo>
                  <a:pt x="6954158" y="-20703"/>
                  <a:pt x="7247303" y="42414"/>
                  <a:pt x="7613780" y="0"/>
                </a:cubicBezTo>
                <a:cubicBezTo>
                  <a:pt x="7630103" y="196931"/>
                  <a:pt x="7587919" y="340161"/>
                  <a:pt x="7613780" y="473167"/>
                </a:cubicBezTo>
                <a:cubicBezTo>
                  <a:pt x="7639641" y="606173"/>
                  <a:pt x="7612848" y="737301"/>
                  <a:pt x="7613780" y="961932"/>
                </a:cubicBezTo>
                <a:cubicBezTo>
                  <a:pt x="7614712" y="1186564"/>
                  <a:pt x="7561000" y="1431889"/>
                  <a:pt x="7613780" y="1559890"/>
                </a:cubicBezTo>
                <a:cubicBezTo>
                  <a:pt x="7475753" y="1621602"/>
                  <a:pt x="7255982" y="1541398"/>
                  <a:pt x="7028105" y="1559890"/>
                </a:cubicBezTo>
                <a:cubicBezTo>
                  <a:pt x="6800229" y="1578382"/>
                  <a:pt x="6599752" y="1556837"/>
                  <a:pt x="6366291" y="1559890"/>
                </a:cubicBezTo>
                <a:cubicBezTo>
                  <a:pt x="6132830" y="1562943"/>
                  <a:pt x="6009931" y="1528438"/>
                  <a:pt x="5704478" y="1559890"/>
                </a:cubicBezTo>
                <a:cubicBezTo>
                  <a:pt x="5399025" y="1591342"/>
                  <a:pt x="5353903" y="1521038"/>
                  <a:pt x="5118803" y="1559890"/>
                </a:cubicBezTo>
                <a:cubicBezTo>
                  <a:pt x="4883704" y="1598742"/>
                  <a:pt x="4727837" y="1498805"/>
                  <a:pt x="4609265" y="1559890"/>
                </a:cubicBezTo>
                <a:cubicBezTo>
                  <a:pt x="4490693" y="1620975"/>
                  <a:pt x="4384934" y="1526463"/>
                  <a:pt x="4175865" y="1559890"/>
                </a:cubicBezTo>
                <a:cubicBezTo>
                  <a:pt x="3966796" y="1593317"/>
                  <a:pt x="3951936" y="1526010"/>
                  <a:pt x="3742466" y="1559890"/>
                </a:cubicBezTo>
                <a:cubicBezTo>
                  <a:pt x="3532996" y="1593770"/>
                  <a:pt x="3488939" y="1546458"/>
                  <a:pt x="3385204" y="1559890"/>
                </a:cubicBezTo>
                <a:cubicBezTo>
                  <a:pt x="3281469" y="1573322"/>
                  <a:pt x="2980113" y="1520375"/>
                  <a:pt x="2875666" y="1559890"/>
                </a:cubicBezTo>
                <a:cubicBezTo>
                  <a:pt x="2771219" y="1599405"/>
                  <a:pt x="2474853" y="1546749"/>
                  <a:pt x="2366129" y="1559890"/>
                </a:cubicBezTo>
                <a:cubicBezTo>
                  <a:pt x="2257405" y="1573031"/>
                  <a:pt x="2100588" y="1517999"/>
                  <a:pt x="2008867" y="1559890"/>
                </a:cubicBezTo>
                <a:cubicBezTo>
                  <a:pt x="1917146" y="1601781"/>
                  <a:pt x="1609544" y="1505252"/>
                  <a:pt x="1270916" y="1559890"/>
                </a:cubicBezTo>
                <a:cubicBezTo>
                  <a:pt x="932288" y="1614528"/>
                  <a:pt x="1007807" y="1548127"/>
                  <a:pt x="761378" y="1559890"/>
                </a:cubicBezTo>
                <a:cubicBezTo>
                  <a:pt x="514949" y="1571653"/>
                  <a:pt x="281892" y="1549744"/>
                  <a:pt x="0" y="1559890"/>
                </a:cubicBezTo>
                <a:cubicBezTo>
                  <a:pt x="-11395" y="1340554"/>
                  <a:pt x="3180" y="1194350"/>
                  <a:pt x="0" y="1086723"/>
                </a:cubicBezTo>
                <a:cubicBezTo>
                  <a:pt x="-3180" y="979096"/>
                  <a:pt x="22743" y="709161"/>
                  <a:pt x="0" y="613557"/>
                </a:cubicBezTo>
                <a:cubicBezTo>
                  <a:pt x="-22743" y="517953"/>
                  <a:pt x="31568" y="205780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38452080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1C4C85-DA4F-4E11-B6C4-7DFBF61D60C9}"/>
              </a:ext>
            </a:extLst>
          </p:cNvPr>
          <p:cNvSpPr txBox="1"/>
          <p:nvPr/>
        </p:nvSpPr>
        <p:spPr>
          <a:xfrm>
            <a:off x="573927" y="2455664"/>
            <a:ext cx="9144000" cy="7289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5200" dirty="0">
                <a:latin typeface="+mj-lt"/>
                <a:ea typeface="+mj-ea"/>
                <a:cs typeface="+mj-cs"/>
              </a:rPr>
              <a:t>Обработка ошибок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5805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20AEB5B-DFC7-42B4-9FAA-6B95E01D0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5124" y="0"/>
            <a:ext cx="7476877" cy="6858000"/>
          </a:xfrm>
          <a:custGeom>
            <a:avLst/>
            <a:gdLst>
              <a:gd name="connsiteX0" fmla="*/ 637332 w 7476877"/>
              <a:gd name="connsiteY0" fmla="*/ 4332728 h 6858000"/>
              <a:gd name="connsiteX1" fmla="*/ 1576347 w 7476877"/>
              <a:gd name="connsiteY1" fmla="*/ 4332728 h 6858000"/>
              <a:gd name="connsiteX2" fmla="*/ 1720345 w 7476877"/>
              <a:gd name="connsiteY2" fmla="*/ 4419228 h 6858000"/>
              <a:gd name="connsiteX3" fmla="*/ 2190864 w 7476877"/>
              <a:gd name="connsiteY3" fmla="*/ 5245095 h 6858000"/>
              <a:gd name="connsiteX4" fmla="*/ 2190864 w 7476877"/>
              <a:gd name="connsiteY4" fmla="*/ 5413976 h 6858000"/>
              <a:gd name="connsiteX5" fmla="*/ 1720345 w 7476877"/>
              <a:gd name="connsiteY5" fmla="*/ 6239844 h 6858000"/>
              <a:gd name="connsiteX6" fmla="*/ 1576347 w 7476877"/>
              <a:gd name="connsiteY6" fmla="*/ 6326343 h 6858000"/>
              <a:gd name="connsiteX7" fmla="*/ 637332 w 7476877"/>
              <a:gd name="connsiteY7" fmla="*/ 6326343 h 6858000"/>
              <a:gd name="connsiteX8" fmla="*/ 491309 w 7476877"/>
              <a:gd name="connsiteY8" fmla="*/ 6239844 h 6858000"/>
              <a:gd name="connsiteX9" fmla="*/ 22817 w 7476877"/>
              <a:gd name="connsiteY9" fmla="*/ 5413976 h 6858000"/>
              <a:gd name="connsiteX10" fmla="*/ 22817 w 7476877"/>
              <a:gd name="connsiteY10" fmla="*/ 5245095 h 6858000"/>
              <a:gd name="connsiteX11" fmla="*/ 491309 w 7476877"/>
              <a:gd name="connsiteY11" fmla="*/ 4419228 h 6858000"/>
              <a:gd name="connsiteX12" fmla="*/ 637332 w 7476877"/>
              <a:gd name="connsiteY12" fmla="*/ 4332728 h 6858000"/>
              <a:gd name="connsiteX13" fmla="*/ 3853980 w 7476877"/>
              <a:gd name="connsiteY13" fmla="*/ 0 h 6858000"/>
              <a:gd name="connsiteX14" fmla="*/ 5043644 w 7476877"/>
              <a:gd name="connsiteY14" fmla="*/ 0 h 6858000"/>
              <a:gd name="connsiteX15" fmla="*/ 5083740 w 7476877"/>
              <a:gd name="connsiteY15" fmla="*/ 70378 h 6858000"/>
              <a:gd name="connsiteX16" fmla="*/ 5225307 w 7476877"/>
              <a:gd name="connsiteY16" fmla="*/ 318859 h 6858000"/>
              <a:gd name="connsiteX17" fmla="*/ 5225307 w 7476877"/>
              <a:gd name="connsiteY17" fmla="*/ 577503 h 6858000"/>
              <a:gd name="connsiteX18" fmla="*/ 4504695 w 7476877"/>
              <a:gd name="connsiteY18" fmla="*/ 1842337 h 6858000"/>
              <a:gd name="connsiteX19" fmla="*/ 4284162 w 7476877"/>
              <a:gd name="connsiteY19" fmla="*/ 1974811 h 6858000"/>
              <a:gd name="connsiteX20" fmla="*/ 2846045 w 7476877"/>
              <a:gd name="connsiteY20" fmla="*/ 1974811 h 6858000"/>
              <a:gd name="connsiteX21" fmla="*/ 2778342 w 7476877"/>
              <a:gd name="connsiteY21" fmla="*/ 1965645 h 6858000"/>
              <a:gd name="connsiteX22" fmla="*/ 2731777 w 7476877"/>
              <a:gd name="connsiteY22" fmla="*/ 1945746 h 6858000"/>
              <a:gd name="connsiteX23" fmla="*/ 2760233 w 7476877"/>
              <a:gd name="connsiteY23" fmla="*/ 1895581 h 6858000"/>
              <a:gd name="connsiteX24" fmla="*/ 3768459 w 7476877"/>
              <a:gd name="connsiteY24" fmla="*/ 118263 h 6858000"/>
              <a:gd name="connsiteX25" fmla="*/ 3819932 w 7476877"/>
              <a:gd name="connsiteY25" fmla="*/ 39732 h 6858000"/>
              <a:gd name="connsiteX26" fmla="*/ 1880237 w 7476877"/>
              <a:gd name="connsiteY26" fmla="*/ 0 h 6858000"/>
              <a:gd name="connsiteX27" fmla="*/ 2102124 w 7476877"/>
              <a:gd name="connsiteY27" fmla="*/ 0 h 6858000"/>
              <a:gd name="connsiteX28" fmla="*/ 2086946 w 7476877"/>
              <a:gd name="connsiteY28" fmla="*/ 26756 h 6858000"/>
              <a:gd name="connsiteX29" fmla="*/ 1911773 w 7476877"/>
              <a:gd name="connsiteY29" fmla="*/ 335552 h 6858000"/>
              <a:gd name="connsiteX30" fmla="*/ 1911773 w 7476877"/>
              <a:gd name="connsiteY30" fmla="*/ 594199 h 6858000"/>
              <a:gd name="connsiteX31" fmla="*/ 2629280 w 7476877"/>
              <a:gd name="connsiteY31" fmla="*/ 1859030 h 6858000"/>
              <a:gd name="connsiteX32" fmla="*/ 2723627 w 7476877"/>
              <a:gd name="connsiteY32" fmla="*/ 1956020 h 6858000"/>
              <a:gd name="connsiteX33" fmla="*/ 2734544 w 7476877"/>
              <a:gd name="connsiteY33" fmla="*/ 1960685 h 6858000"/>
              <a:gd name="connsiteX34" fmla="*/ 2676021 w 7476877"/>
              <a:gd name="connsiteY34" fmla="*/ 2063851 h 6858000"/>
              <a:gd name="connsiteX35" fmla="*/ 2632495 w 7476877"/>
              <a:gd name="connsiteY35" fmla="*/ 2140578 h 6858000"/>
              <a:gd name="connsiteX36" fmla="*/ 2677641 w 7476877"/>
              <a:gd name="connsiteY36" fmla="*/ 2159871 h 6858000"/>
              <a:gd name="connsiteX37" fmla="*/ 2754009 w 7476877"/>
              <a:gd name="connsiteY37" fmla="*/ 2170210 h 6858000"/>
              <a:gd name="connsiteX38" fmla="*/ 4376198 w 7476877"/>
              <a:gd name="connsiteY38" fmla="*/ 2170210 h 6858000"/>
              <a:gd name="connsiteX39" fmla="*/ 4624956 w 7476877"/>
              <a:gd name="connsiteY39" fmla="*/ 2020780 h 6858000"/>
              <a:gd name="connsiteX40" fmla="*/ 5437803 w 7476877"/>
              <a:gd name="connsiteY40" fmla="*/ 594055 h 6858000"/>
              <a:gd name="connsiteX41" fmla="*/ 5437803 w 7476877"/>
              <a:gd name="connsiteY41" fmla="*/ 302307 h 6858000"/>
              <a:gd name="connsiteX42" fmla="*/ 5294722 w 7476877"/>
              <a:gd name="connsiteY42" fmla="*/ 51168 h 6858000"/>
              <a:gd name="connsiteX43" fmla="*/ 5265570 w 7476877"/>
              <a:gd name="connsiteY43" fmla="*/ 0 h 6858000"/>
              <a:gd name="connsiteX44" fmla="*/ 7476877 w 7476877"/>
              <a:gd name="connsiteY44" fmla="*/ 0 h 6858000"/>
              <a:gd name="connsiteX45" fmla="*/ 7476877 w 7476877"/>
              <a:gd name="connsiteY45" fmla="*/ 6858000 h 6858000"/>
              <a:gd name="connsiteX46" fmla="*/ 3343303 w 7476877"/>
              <a:gd name="connsiteY46" fmla="*/ 6858000 h 6858000"/>
              <a:gd name="connsiteX47" fmla="*/ 3297958 w 7476877"/>
              <a:gd name="connsiteY47" fmla="*/ 6778065 h 6858000"/>
              <a:gd name="connsiteX48" fmla="*/ 1841286 w 7476877"/>
              <a:gd name="connsiteY48" fmla="*/ 4210218 h 6858000"/>
              <a:gd name="connsiteX49" fmla="*/ 1841286 w 7476877"/>
              <a:gd name="connsiteY49" fmla="*/ 3515516 h 6858000"/>
              <a:gd name="connsiteX50" fmla="*/ 2556859 w 7476877"/>
              <a:gd name="connsiteY50" fmla="*/ 2254092 h 6858000"/>
              <a:gd name="connsiteX51" fmla="*/ 2617166 w 7476877"/>
              <a:gd name="connsiteY51" fmla="*/ 2147787 h 6858000"/>
              <a:gd name="connsiteX52" fmla="*/ 2615044 w 7476877"/>
              <a:gd name="connsiteY52" fmla="*/ 2146880 h 6858000"/>
              <a:gd name="connsiteX53" fmla="*/ 2508620 w 7476877"/>
              <a:gd name="connsiteY53" fmla="*/ 2037473 h 6858000"/>
              <a:gd name="connsiteX54" fmla="*/ 1699276 w 7476877"/>
              <a:gd name="connsiteY54" fmla="*/ 610749 h 6858000"/>
              <a:gd name="connsiteX55" fmla="*/ 1699276 w 7476877"/>
              <a:gd name="connsiteY55" fmla="*/ 319000 h 6858000"/>
              <a:gd name="connsiteX56" fmla="*/ 1843322 w 7476877"/>
              <a:gd name="connsiteY56" fmla="*/ 65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476877" h="6858000">
                <a:moveTo>
                  <a:pt x="637332" y="4332728"/>
                </a:moveTo>
                <a:cubicBezTo>
                  <a:pt x="637332" y="4332728"/>
                  <a:pt x="637332" y="4332728"/>
                  <a:pt x="1576347" y="4332728"/>
                </a:cubicBezTo>
                <a:cubicBezTo>
                  <a:pt x="1635163" y="4332728"/>
                  <a:pt x="1691949" y="4365681"/>
                  <a:pt x="1720345" y="4419228"/>
                </a:cubicBezTo>
                <a:cubicBezTo>
                  <a:pt x="1720345" y="4419228"/>
                  <a:pt x="1720345" y="4419228"/>
                  <a:pt x="2190864" y="5245095"/>
                </a:cubicBezTo>
                <a:cubicBezTo>
                  <a:pt x="2221287" y="5296583"/>
                  <a:pt x="2221287" y="5362488"/>
                  <a:pt x="2190864" y="5413976"/>
                </a:cubicBezTo>
                <a:cubicBezTo>
                  <a:pt x="2190864" y="5413976"/>
                  <a:pt x="2190864" y="5413976"/>
                  <a:pt x="1720345" y="6239844"/>
                </a:cubicBezTo>
                <a:cubicBezTo>
                  <a:pt x="1691949" y="6293391"/>
                  <a:pt x="1635163" y="6326343"/>
                  <a:pt x="1576347" y="6326343"/>
                </a:cubicBezTo>
                <a:cubicBezTo>
                  <a:pt x="1576347" y="6326343"/>
                  <a:pt x="1576347" y="6326343"/>
                  <a:pt x="637332" y="6326343"/>
                </a:cubicBezTo>
                <a:cubicBezTo>
                  <a:pt x="576490" y="6326343"/>
                  <a:pt x="521732" y="6293391"/>
                  <a:pt x="491309" y="6239844"/>
                </a:cubicBezTo>
                <a:cubicBezTo>
                  <a:pt x="491309" y="6239844"/>
                  <a:pt x="491309" y="6239844"/>
                  <a:pt x="22817" y="5413976"/>
                </a:cubicBezTo>
                <a:cubicBezTo>
                  <a:pt x="-7605" y="5362488"/>
                  <a:pt x="-7605" y="5296583"/>
                  <a:pt x="22817" y="5245095"/>
                </a:cubicBezTo>
                <a:cubicBezTo>
                  <a:pt x="22817" y="5245095"/>
                  <a:pt x="22817" y="5245095"/>
                  <a:pt x="491309" y="4419228"/>
                </a:cubicBezTo>
                <a:cubicBezTo>
                  <a:pt x="521732" y="4365681"/>
                  <a:pt x="576490" y="4332728"/>
                  <a:pt x="637332" y="4332728"/>
                </a:cubicBezTo>
                <a:close/>
                <a:moveTo>
                  <a:pt x="3853980" y="0"/>
                </a:moveTo>
                <a:lnTo>
                  <a:pt x="5043644" y="0"/>
                </a:lnTo>
                <a:lnTo>
                  <a:pt x="5083740" y="70378"/>
                </a:lnTo>
                <a:cubicBezTo>
                  <a:pt x="5127533" y="147245"/>
                  <a:pt x="5174639" y="229925"/>
                  <a:pt x="5225307" y="318859"/>
                </a:cubicBezTo>
                <a:cubicBezTo>
                  <a:pt x="5271897" y="397715"/>
                  <a:pt x="5271897" y="498649"/>
                  <a:pt x="5225307" y="577503"/>
                </a:cubicBezTo>
                <a:cubicBezTo>
                  <a:pt x="5225307" y="577503"/>
                  <a:pt x="5225307" y="577503"/>
                  <a:pt x="4504695" y="1842337"/>
                </a:cubicBezTo>
                <a:cubicBezTo>
                  <a:pt x="4461209" y="1924345"/>
                  <a:pt x="4374239" y="1974811"/>
                  <a:pt x="4284162" y="1974811"/>
                </a:cubicBezTo>
                <a:cubicBezTo>
                  <a:pt x="4284162" y="1974811"/>
                  <a:pt x="4284162" y="1974811"/>
                  <a:pt x="2846045" y="1974811"/>
                </a:cubicBezTo>
                <a:cubicBezTo>
                  <a:pt x="2822750" y="1974811"/>
                  <a:pt x="2800035" y="1971656"/>
                  <a:pt x="2778342" y="1965645"/>
                </a:cubicBezTo>
                <a:lnTo>
                  <a:pt x="2731777" y="1945746"/>
                </a:lnTo>
                <a:lnTo>
                  <a:pt x="2760233" y="1895581"/>
                </a:lnTo>
                <a:cubicBezTo>
                  <a:pt x="3017539" y="1441999"/>
                  <a:pt x="3346890" y="861413"/>
                  <a:pt x="3768459" y="118263"/>
                </a:cubicBezTo>
                <a:cubicBezTo>
                  <a:pt x="3784101" y="90729"/>
                  <a:pt x="3801308" y="64519"/>
                  <a:pt x="3819932" y="39732"/>
                </a:cubicBezTo>
                <a:close/>
                <a:moveTo>
                  <a:pt x="1880237" y="0"/>
                </a:moveTo>
                <a:lnTo>
                  <a:pt x="2102124" y="0"/>
                </a:lnTo>
                <a:lnTo>
                  <a:pt x="2086946" y="26756"/>
                </a:lnTo>
                <a:cubicBezTo>
                  <a:pt x="1911773" y="335552"/>
                  <a:pt x="1911773" y="335552"/>
                  <a:pt x="1911773" y="335552"/>
                </a:cubicBezTo>
                <a:cubicBezTo>
                  <a:pt x="1865182" y="414408"/>
                  <a:pt x="1865182" y="515344"/>
                  <a:pt x="1911773" y="594199"/>
                </a:cubicBezTo>
                <a:cubicBezTo>
                  <a:pt x="2629280" y="1859030"/>
                  <a:pt x="2629280" y="1859030"/>
                  <a:pt x="2629280" y="1859030"/>
                </a:cubicBezTo>
                <a:cubicBezTo>
                  <a:pt x="2652576" y="1900035"/>
                  <a:pt x="2685189" y="1933154"/>
                  <a:pt x="2723627" y="1956020"/>
                </a:cubicBezTo>
                <a:lnTo>
                  <a:pt x="2734544" y="1960685"/>
                </a:lnTo>
                <a:lnTo>
                  <a:pt x="2676021" y="2063851"/>
                </a:lnTo>
                <a:lnTo>
                  <a:pt x="2632495" y="2140578"/>
                </a:lnTo>
                <a:lnTo>
                  <a:pt x="2677641" y="2159871"/>
                </a:lnTo>
                <a:cubicBezTo>
                  <a:pt x="2702113" y="2166652"/>
                  <a:pt x="2727732" y="2170210"/>
                  <a:pt x="2754009" y="2170210"/>
                </a:cubicBezTo>
                <a:cubicBezTo>
                  <a:pt x="4376198" y="2170210"/>
                  <a:pt x="4376198" y="2170210"/>
                  <a:pt x="4376198" y="2170210"/>
                </a:cubicBezTo>
                <a:cubicBezTo>
                  <a:pt x="4477805" y="2170210"/>
                  <a:pt x="4575904" y="2113286"/>
                  <a:pt x="4624956" y="2020780"/>
                </a:cubicBezTo>
                <a:cubicBezTo>
                  <a:pt x="5437803" y="594055"/>
                  <a:pt x="5437803" y="594055"/>
                  <a:pt x="5437803" y="594055"/>
                </a:cubicBezTo>
                <a:cubicBezTo>
                  <a:pt x="5490358" y="505109"/>
                  <a:pt x="5490358" y="391256"/>
                  <a:pt x="5437803" y="302307"/>
                </a:cubicBezTo>
                <a:cubicBezTo>
                  <a:pt x="5387000" y="213137"/>
                  <a:pt x="5339373" y="129540"/>
                  <a:pt x="5294722" y="51168"/>
                </a:cubicBezTo>
                <a:lnTo>
                  <a:pt x="5265570" y="0"/>
                </a:lnTo>
                <a:lnTo>
                  <a:pt x="7476877" y="0"/>
                </a:lnTo>
                <a:lnTo>
                  <a:pt x="7476877" y="6858000"/>
                </a:lnTo>
                <a:lnTo>
                  <a:pt x="3343303" y="6858000"/>
                </a:lnTo>
                <a:lnTo>
                  <a:pt x="3297958" y="6778065"/>
                </a:lnTo>
                <a:cubicBezTo>
                  <a:pt x="3015657" y="6280421"/>
                  <a:pt x="2563976" y="5484189"/>
                  <a:pt x="1841286" y="4210218"/>
                </a:cubicBezTo>
                <a:cubicBezTo>
                  <a:pt x="1716144" y="3998418"/>
                  <a:pt x="1716144" y="3727316"/>
                  <a:pt x="1841286" y="3515516"/>
                </a:cubicBezTo>
                <a:cubicBezTo>
                  <a:pt x="1841286" y="3515516"/>
                  <a:pt x="1841286" y="3515516"/>
                  <a:pt x="2556859" y="2254092"/>
                </a:cubicBezTo>
                <a:lnTo>
                  <a:pt x="2617166" y="2147787"/>
                </a:lnTo>
                <a:lnTo>
                  <a:pt x="2615044" y="2146880"/>
                </a:lnTo>
                <a:cubicBezTo>
                  <a:pt x="2571686" y="2121084"/>
                  <a:pt x="2534897" y="2083728"/>
                  <a:pt x="2508620" y="2037473"/>
                </a:cubicBezTo>
                <a:cubicBezTo>
                  <a:pt x="2508620" y="2037473"/>
                  <a:pt x="2508620" y="2037473"/>
                  <a:pt x="1699276" y="610749"/>
                </a:cubicBezTo>
                <a:cubicBezTo>
                  <a:pt x="1646720" y="521803"/>
                  <a:pt x="1646720" y="407950"/>
                  <a:pt x="1699276" y="319000"/>
                </a:cubicBezTo>
                <a:cubicBezTo>
                  <a:pt x="1699276" y="319000"/>
                  <a:pt x="1699276" y="319000"/>
                  <a:pt x="1843322" y="650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B93721-934F-4F1E-A868-0B2BA110D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1960" y="561256"/>
            <a:ext cx="1128382" cy="847206"/>
            <a:chOff x="7393391" y="1075612"/>
            <a:chExt cx="1128382" cy="84720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99494AF8-52DE-4016-B1B9-5D16974BA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3391" y="1327438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C27115E3-8DBD-460F-8EAD-44E126174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71281" y="1075612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B15EEE7-3C8C-4BCC-801B-D43F2EC1EF00}"/>
              </a:ext>
            </a:extLst>
          </p:cNvPr>
          <p:cNvSpPr txBox="1"/>
          <p:nvPr/>
        </p:nvSpPr>
        <p:spPr>
          <a:xfrm>
            <a:off x="1695201" y="386858"/>
            <a:ext cx="6140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Инфа о боте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8BD4769-D1A5-4B60-B096-3BF32C012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91" t="54695" r="47270" b="21496"/>
          <a:stretch/>
        </p:blipFill>
        <p:spPr>
          <a:xfrm>
            <a:off x="1317754" y="1604713"/>
            <a:ext cx="10173427" cy="3956332"/>
          </a:xfrm>
          <a:custGeom>
            <a:avLst/>
            <a:gdLst>
              <a:gd name="connsiteX0" fmla="*/ 0 w 10173427"/>
              <a:gd name="connsiteY0" fmla="*/ 0 h 3956332"/>
              <a:gd name="connsiteX1" fmla="*/ 10173427 w 10173427"/>
              <a:gd name="connsiteY1" fmla="*/ 0 h 3956332"/>
              <a:gd name="connsiteX2" fmla="*/ 10173427 w 10173427"/>
              <a:gd name="connsiteY2" fmla="*/ 3956332 h 3956332"/>
              <a:gd name="connsiteX3" fmla="*/ 0 w 10173427"/>
              <a:gd name="connsiteY3" fmla="*/ 3956332 h 3956332"/>
              <a:gd name="connsiteX4" fmla="*/ 0 w 10173427"/>
              <a:gd name="connsiteY4" fmla="*/ 0 h 395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3427" h="3956332" fill="none" extrusionOk="0">
                <a:moveTo>
                  <a:pt x="0" y="0"/>
                </a:moveTo>
                <a:cubicBezTo>
                  <a:pt x="4936387" y="25435"/>
                  <a:pt x="8471977" y="-116558"/>
                  <a:pt x="10173427" y="0"/>
                </a:cubicBezTo>
                <a:cubicBezTo>
                  <a:pt x="10283188" y="677617"/>
                  <a:pt x="10013350" y="3180800"/>
                  <a:pt x="10173427" y="3956332"/>
                </a:cubicBezTo>
                <a:cubicBezTo>
                  <a:pt x="8836732" y="4022432"/>
                  <a:pt x="1278701" y="4034585"/>
                  <a:pt x="0" y="3956332"/>
                </a:cubicBezTo>
                <a:cubicBezTo>
                  <a:pt x="-111142" y="3332408"/>
                  <a:pt x="-32721" y="1352872"/>
                  <a:pt x="0" y="0"/>
                </a:cubicBezTo>
                <a:close/>
              </a:path>
              <a:path w="10173427" h="3956332" stroke="0" extrusionOk="0">
                <a:moveTo>
                  <a:pt x="0" y="0"/>
                </a:moveTo>
                <a:cubicBezTo>
                  <a:pt x="1019410" y="139652"/>
                  <a:pt x="7052586" y="-82374"/>
                  <a:pt x="10173427" y="0"/>
                </a:cubicBezTo>
                <a:cubicBezTo>
                  <a:pt x="10040644" y="531841"/>
                  <a:pt x="10092895" y="2688766"/>
                  <a:pt x="10173427" y="3956332"/>
                </a:cubicBezTo>
                <a:cubicBezTo>
                  <a:pt x="6826297" y="4121932"/>
                  <a:pt x="2513985" y="4004960"/>
                  <a:pt x="0" y="3956332"/>
                </a:cubicBezTo>
                <a:cubicBezTo>
                  <a:pt x="-60543" y="2591599"/>
                  <a:pt x="-139192" y="1049327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86645675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7502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9168E8-B817-4CC5-9ABD-9A1D1DE2E38C}"/>
              </a:ext>
            </a:extLst>
          </p:cNvPr>
          <p:cNvSpPr txBox="1"/>
          <p:nvPr/>
        </p:nvSpPr>
        <p:spPr>
          <a:xfrm>
            <a:off x="1356919" y="2945524"/>
            <a:ext cx="6457183" cy="25774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A6F8ABB-6C5D-4349-9E1B-198D1ABF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7904" y="1333265"/>
            <a:ext cx="2926988" cy="2594434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A152F29E-C625-4313-96BF-5675B357C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93391" y="1327438"/>
            <a:ext cx="675351" cy="595380"/>
          </a:xfrm>
          <a:custGeom>
            <a:avLst/>
            <a:gdLst>
              <a:gd name="T0" fmla="*/ 225 w 785"/>
              <a:gd name="T1" fmla="*/ 692 h 692"/>
              <a:gd name="T2" fmla="*/ 177 w 785"/>
              <a:gd name="T3" fmla="*/ 665 h 692"/>
              <a:gd name="T4" fmla="*/ 9 w 785"/>
              <a:gd name="T5" fmla="*/ 374 h 692"/>
              <a:gd name="T6" fmla="*/ 9 w 785"/>
              <a:gd name="T7" fmla="*/ 318 h 692"/>
              <a:gd name="T8" fmla="*/ 177 w 785"/>
              <a:gd name="T9" fmla="*/ 27 h 692"/>
              <a:gd name="T10" fmla="*/ 225 w 785"/>
              <a:gd name="T11" fmla="*/ 0 h 692"/>
              <a:gd name="T12" fmla="*/ 561 w 785"/>
              <a:gd name="T13" fmla="*/ 0 h 692"/>
              <a:gd name="T14" fmla="*/ 609 w 785"/>
              <a:gd name="T15" fmla="*/ 27 h 692"/>
              <a:gd name="T16" fmla="*/ 777 w 785"/>
              <a:gd name="T17" fmla="*/ 318 h 692"/>
              <a:gd name="T18" fmla="*/ 777 w 785"/>
              <a:gd name="T19" fmla="*/ 374 h 692"/>
              <a:gd name="T20" fmla="*/ 609 w 785"/>
              <a:gd name="T21" fmla="*/ 665 h 692"/>
              <a:gd name="T22" fmla="*/ 561 w 785"/>
              <a:gd name="T23" fmla="*/ 692 h 692"/>
              <a:gd name="T24" fmla="*/ 225 w 785"/>
              <a:gd name="T2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5" h="692">
                <a:moveTo>
                  <a:pt x="225" y="692"/>
                </a:moveTo>
                <a:cubicBezTo>
                  <a:pt x="207" y="692"/>
                  <a:pt x="185" y="680"/>
                  <a:pt x="177" y="665"/>
                </a:cubicBezTo>
                <a:cubicBezTo>
                  <a:pt x="9" y="374"/>
                  <a:pt x="9" y="374"/>
                  <a:pt x="9" y="374"/>
                </a:cubicBezTo>
                <a:cubicBezTo>
                  <a:pt x="0" y="358"/>
                  <a:pt x="0" y="334"/>
                  <a:pt x="9" y="318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85" y="12"/>
                  <a:pt x="207" y="0"/>
                  <a:pt x="225" y="0"/>
                </a:cubicBezTo>
                <a:cubicBezTo>
                  <a:pt x="561" y="0"/>
                  <a:pt x="561" y="0"/>
                  <a:pt x="561" y="0"/>
                </a:cubicBezTo>
                <a:cubicBezTo>
                  <a:pt x="578" y="0"/>
                  <a:pt x="600" y="12"/>
                  <a:pt x="609" y="27"/>
                </a:cubicBezTo>
                <a:cubicBezTo>
                  <a:pt x="777" y="318"/>
                  <a:pt x="777" y="318"/>
                  <a:pt x="777" y="318"/>
                </a:cubicBezTo>
                <a:cubicBezTo>
                  <a:pt x="785" y="334"/>
                  <a:pt x="785" y="358"/>
                  <a:pt x="777" y="374"/>
                </a:cubicBezTo>
                <a:cubicBezTo>
                  <a:pt x="609" y="665"/>
                  <a:pt x="609" y="665"/>
                  <a:pt x="609" y="665"/>
                </a:cubicBezTo>
                <a:cubicBezTo>
                  <a:pt x="600" y="680"/>
                  <a:pt x="578" y="692"/>
                  <a:pt x="561" y="692"/>
                </a:cubicBezTo>
                <a:lnTo>
                  <a:pt x="225" y="692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C2A5CB78-6497-4151-83B6-568BD27EC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71281" y="1075612"/>
            <a:ext cx="550492" cy="485306"/>
          </a:xfrm>
          <a:custGeom>
            <a:avLst/>
            <a:gdLst>
              <a:gd name="T0" fmla="*/ 225 w 785"/>
              <a:gd name="T1" fmla="*/ 692 h 692"/>
              <a:gd name="T2" fmla="*/ 177 w 785"/>
              <a:gd name="T3" fmla="*/ 665 h 692"/>
              <a:gd name="T4" fmla="*/ 9 w 785"/>
              <a:gd name="T5" fmla="*/ 374 h 692"/>
              <a:gd name="T6" fmla="*/ 9 w 785"/>
              <a:gd name="T7" fmla="*/ 318 h 692"/>
              <a:gd name="T8" fmla="*/ 177 w 785"/>
              <a:gd name="T9" fmla="*/ 27 h 692"/>
              <a:gd name="T10" fmla="*/ 225 w 785"/>
              <a:gd name="T11" fmla="*/ 0 h 692"/>
              <a:gd name="T12" fmla="*/ 561 w 785"/>
              <a:gd name="T13" fmla="*/ 0 h 692"/>
              <a:gd name="T14" fmla="*/ 609 w 785"/>
              <a:gd name="T15" fmla="*/ 27 h 692"/>
              <a:gd name="T16" fmla="*/ 777 w 785"/>
              <a:gd name="T17" fmla="*/ 318 h 692"/>
              <a:gd name="T18" fmla="*/ 777 w 785"/>
              <a:gd name="T19" fmla="*/ 374 h 692"/>
              <a:gd name="T20" fmla="*/ 609 w 785"/>
              <a:gd name="T21" fmla="*/ 665 h 692"/>
              <a:gd name="T22" fmla="*/ 561 w 785"/>
              <a:gd name="T23" fmla="*/ 692 h 692"/>
              <a:gd name="T24" fmla="*/ 225 w 785"/>
              <a:gd name="T2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5" h="692">
                <a:moveTo>
                  <a:pt x="225" y="692"/>
                </a:moveTo>
                <a:cubicBezTo>
                  <a:pt x="207" y="692"/>
                  <a:pt x="185" y="680"/>
                  <a:pt x="177" y="665"/>
                </a:cubicBezTo>
                <a:cubicBezTo>
                  <a:pt x="9" y="374"/>
                  <a:pt x="9" y="374"/>
                  <a:pt x="9" y="374"/>
                </a:cubicBezTo>
                <a:cubicBezTo>
                  <a:pt x="0" y="358"/>
                  <a:pt x="0" y="334"/>
                  <a:pt x="9" y="318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85" y="12"/>
                  <a:pt x="207" y="0"/>
                  <a:pt x="225" y="0"/>
                </a:cubicBezTo>
                <a:cubicBezTo>
                  <a:pt x="561" y="0"/>
                  <a:pt x="561" y="0"/>
                  <a:pt x="561" y="0"/>
                </a:cubicBezTo>
                <a:cubicBezTo>
                  <a:pt x="578" y="0"/>
                  <a:pt x="600" y="12"/>
                  <a:pt x="609" y="27"/>
                </a:cubicBezTo>
                <a:cubicBezTo>
                  <a:pt x="777" y="318"/>
                  <a:pt x="777" y="318"/>
                  <a:pt x="777" y="318"/>
                </a:cubicBezTo>
                <a:cubicBezTo>
                  <a:pt x="785" y="334"/>
                  <a:pt x="785" y="358"/>
                  <a:pt x="777" y="374"/>
                </a:cubicBezTo>
                <a:cubicBezTo>
                  <a:pt x="609" y="665"/>
                  <a:pt x="609" y="665"/>
                  <a:pt x="609" y="665"/>
                </a:cubicBezTo>
                <a:cubicBezTo>
                  <a:pt x="600" y="680"/>
                  <a:pt x="578" y="692"/>
                  <a:pt x="561" y="692"/>
                </a:cubicBezTo>
                <a:lnTo>
                  <a:pt x="225" y="692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198E0F2-F8A7-435F-AB44-CC9810E83F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36" t="31710" r="51282" b="11837"/>
          <a:stretch/>
        </p:blipFill>
        <p:spPr>
          <a:xfrm>
            <a:off x="69184" y="946784"/>
            <a:ext cx="4900367" cy="5088557"/>
          </a:xfrm>
          <a:custGeom>
            <a:avLst/>
            <a:gdLst>
              <a:gd name="connsiteX0" fmla="*/ 0 w 4900367"/>
              <a:gd name="connsiteY0" fmla="*/ 0 h 5088557"/>
              <a:gd name="connsiteX1" fmla="*/ 4900367 w 4900367"/>
              <a:gd name="connsiteY1" fmla="*/ 0 h 5088557"/>
              <a:gd name="connsiteX2" fmla="*/ 4900367 w 4900367"/>
              <a:gd name="connsiteY2" fmla="*/ 5088557 h 5088557"/>
              <a:gd name="connsiteX3" fmla="*/ 0 w 4900367"/>
              <a:gd name="connsiteY3" fmla="*/ 5088557 h 5088557"/>
              <a:gd name="connsiteX4" fmla="*/ 0 w 4900367"/>
              <a:gd name="connsiteY4" fmla="*/ 0 h 5088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0367" h="5088557" fill="none" extrusionOk="0">
                <a:moveTo>
                  <a:pt x="0" y="0"/>
                </a:moveTo>
                <a:cubicBezTo>
                  <a:pt x="747398" y="-160956"/>
                  <a:pt x="4304441" y="-25886"/>
                  <a:pt x="4900367" y="0"/>
                </a:cubicBezTo>
                <a:cubicBezTo>
                  <a:pt x="5015776" y="578133"/>
                  <a:pt x="5011079" y="4030236"/>
                  <a:pt x="4900367" y="5088557"/>
                </a:cubicBezTo>
                <a:cubicBezTo>
                  <a:pt x="4368725" y="5177222"/>
                  <a:pt x="2376102" y="5101780"/>
                  <a:pt x="0" y="5088557"/>
                </a:cubicBezTo>
                <a:cubicBezTo>
                  <a:pt x="-110596" y="3572817"/>
                  <a:pt x="17754" y="2351282"/>
                  <a:pt x="0" y="0"/>
                </a:cubicBezTo>
                <a:close/>
              </a:path>
              <a:path w="4900367" h="5088557" stroke="0" extrusionOk="0">
                <a:moveTo>
                  <a:pt x="0" y="0"/>
                </a:moveTo>
                <a:cubicBezTo>
                  <a:pt x="566366" y="85033"/>
                  <a:pt x="3697971" y="70784"/>
                  <a:pt x="4900367" y="0"/>
                </a:cubicBezTo>
                <a:cubicBezTo>
                  <a:pt x="4771671" y="603181"/>
                  <a:pt x="5055994" y="3835405"/>
                  <a:pt x="4900367" y="5088557"/>
                </a:cubicBezTo>
                <a:cubicBezTo>
                  <a:pt x="2602209" y="4938897"/>
                  <a:pt x="742141" y="5089627"/>
                  <a:pt x="0" y="5088557"/>
                </a:cubicBezTo>
                <a:cubicBezTo>
                  <a:pt x="68254" y="2706426"/>
                  <a:pt x="-18288" y="1994542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582718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4C25EAC-475B-464E-8096-44BFC9BDAB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03" t="30204" r="82245" b="60150"/>
          <a:stretch/>
        </p:blipFill>
        <p:spPr>
          <a:xfrm>
            <a:off x="4929165" y="849301"/>
            <a:ext cx="4838995" cy="1895506"/>
          </a:xfrm>
          <a:custGeom>
            <a:avLst/>
            <a:gdLst>
              <a:gd name="connsiteX0" fmla="*/ 0 w 4838995"/>
              <a:gd name="connsiteY0" fmla="*/ 0 h 1895506"/>
              <a:gd name="connsiteX1" fmla="*/ 788065 w 4838995"/>
              <a:gd name="connsiteY1" fmla="*/ 0 h 1895506"/>
              <a:gd name="connsiteX2" fmla="*/ 1430960 w 4838995"/>
              <a:gd name="connsiteY2" fmla="*/ 0 h 1895506"/>
              <a:gd name="connsiteX3" fmla="*/ 2170635 w 4838995"/>
              <a:gd name="connsiteY3" fmla="*/ 0 h 1895506"/>
              <a:gd name="connsiteX4" fmla="*/ 2765140 w 4838995"/>
              <a:gd name="connsiteY4" fmla="*/ 0 h 1895506"/>
              <a:gd name="connsiteX5" fmla="*/ 3359645 w 4838995"/>
              <a:gd name="connsiteY5" fmla="*/ 0 h 1895506"/>
              <a:gd name="connsiteX6" fmla="*/ 3905760 w 4838995"/>
              <a:gd name="connsiteY6" fmla="*/ 0 h 1895506"/>
              <a:gd name="connsiteX7" fmla="*/ 4838995 w 4838995"/>
              <a:gd name="connsiteY7" fmla="*/ 0 h 1895506"/>
              <a:gd name="connsiteX8" fmla="*/ 4838995 w 4838995"/>
              <a:gd name="connsiteY8" fmla="*/ 631835 h 1895506"/>
              <a:gd name="connsiteX9" fmla="*/ 4838995 w 4838995"/>
              <a:gd name="connsiteY9" fmla="*/ 1301581 h 1895506"/>
              <a:gd name="connsiteX10" fmla="*/ 4838995 w 4838995"/>
              <a:gd name="connsiteY10" fmla="*/ 1895506 h 1895506"/>
              <a:gd name="connsiteX11" fmla="*/ 4099320 w 4838995"/>
              <a:gd name="connsiteY11" fmla="*/ 1895506 h 1895506"/>
              <a:gd name="connsiteX12" fmla="*/ 3553205 w 4838995"/>
              <a:gd name="connsiteY12" fmla="*/ 1895506 h 1895506"/>
              <a:gd name="connsiteX13" fmla="*/ 2765140 w 4838995"/>
              <a:gd name="connsiteY13" fmla="*/ 1895506 h 1895506"/>
              <a:gd name="connsiteX14" fmla="*/ 1977075 w 4838995"/>
              <a:gd name="connsiteY14" fmla="*/ 1895506 h 1895506"/>
              <a:gd name="connsiteX15" fmla="*/ 1189010 w 4838995"/>
              <a:gd name="connsiteY15" fmla="*/ 1895506 h 1895506"/>
              <a:gd name="connsiteX16" fmla="*/ 0 w 4838995"/>
              <a:gd name="connsiteY16" fmla="*/ 1895506 h 1895506"/>
              <a:gd name="connsiteX17" fmla="*/ 0 w 4838995"/>
              <a:gd name="connsiteY17" fmla="*/ 1320536 h 1895506"/>
              <a:gd name="connsiteX18" fmla="*/ 0 w 4838995"/>
              <a:gd name="connsiteY18" fmla="*/ 726611 h 1895506"/>
              <a:gd name="connsiteX19" fmla="*/ 0 w 4838995"/>
              <a:gd name="connsiteY19" fmla="*/ 0 h 1895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838995" h="1895506" fill="none" extrusionOk="0">
                <a:moveTo>
                  <a:pt x="0" y="0"/>
                </a:moveTo>
                <a:cubicBezTo>
                  <a:pt x="198820" y="-26426"/>
                  <a:pt x="585706" y="-18811"/>
                  <a:pt x="788065" y="0"/>
                </a:cubicBezTo>
                <a:cubicBezTo>
                  <a:pt x="990424" y="18811"/>
                  <a:pt x="1214248" y="20444"/>
                  <a:pt x="1430960" y="0"/>
                </a:cubicBezTo>
                <a:cubicBezTo>
                  <a:pt x="1647673" y="-20444"/>
                  <a:pt x="1907031" y="-25534"/>
                  <a:pt x="2170635" y="0"/>
                </a:cubicBezTo>
                <a:cubicBezTo>
                  <a:pt x="2434239" y="25534"/>
                  <a:pt x="2628947" y="18995"/>
                  <a:pt x="2765140" y="0"/>
                </a:cubicBezTo>
                <a:cubicBezTo>
                  <a:pt x="2901333" y="-18995"/>
                  <a:pt x="3093009" y="-20035"/>
                  <a:pt x="3359645" y="0"/>
                </a:cubicBezTo>
                <a:cubicBezTo>
                  <a:pt x="3626281" y="20035"/>
                  <a:pt x="3695087" y="-21420"/>
                  <a:pt x="3905760" y="0"/>
                </a:cubicBezTo>
                <a:cubicBezTo>
                  <a:pt x="4116434" y="21420"/>
                  <a:pt x="4421353" y="23104"/>
                  <a:pt x="4838995" y="0"/>
                </a:cubicBezTo>
                <a:cubicBezTo>
                  <a:pt x="4849074" y="180826"/>
                  <a:pt x="4831595" y="357112"/>
                  <a:pt x="4838995" y="631835"/>
                </a:cubicBezTo>
                <a:cubicBezTo>
                  <a:pt x="4846395" y="906559"/>
                  <a:pt x="4864379" y="1084269"/>
                  <a:pt x="4838995" y="1301581"/>
                </a:cubicBezTo>
                <a:cubicBezTo>
                  <a:pt x="4813611" y="1518893"/>
                  <a:pt x="4853956" y="1607324"/>
                  <a:pt x="4838995" y="1895506"/>
                </a:cubicBezTo>
                <a:cubicBezTo>
                  <a:pt x="4489702" y="1861436"/>
                  <a:pt x="4334666" y="1867553"/>
                  <a:pt x="4099320" y="1895506"/>
                </a:cubicBezTo>
                <a:cubicBezTo>
                  <a:pt x="3863974" y="1923459"/>
                  <a:pt x="3701363" y="1911518"/>
                  <a:pt x="3553205" y="1895506"/>
                </a:cubicBezTo>
                <a:cubicBezTo>
                  <a:pt x="3405047" y="1879494"/>
                  <a:pt x="3019669" y="1878948"/>
                  <a:pt x="2765140" y="1895506"/>
                </a:cubicBezTo>
                <a:cubicBezTo>
                  <a:pt x="2510612" y="1912064"/>
                  <a:pt x="2348768" y="1904660"/>
                  <a:pt x="1977075" y="1895506"/>
                </a:cubicBezTo>
                <a:cubicBezTo>
                  <a:pt x="1605383" y="1886352"/>
                  <a:pt x="1361953" y="1876833"/>
                  <a:pt x="1189010" y="1895506"/>
                </a:cubicBezTo>
                <a:cubicBezTo>
                  <a:pt x="1016068" y="1914179"/>
                  <a:pt x="450296" y="1944609"/>
                  <a:pt x="0" y="1895506"/>
                </a:cubicBezTo>
                <a:cubicBezTo>
                  <a:pt x="6614" y="1643804"/>
                  <a:pt x="157" y="1439536"/>
                  <a:pt x="0" y="1320536"/>
                </a:cubicBezTo>
                <a:cubicBezTo>
                  <a:pt x="-157" y="1201536"/>
                  <a:pt x="15890" y="850688"/>
                  <a:pt x="0" y="726611"/>
                </a:cubicBezTo>
                <a:cubicBezTo>
                  <a:pt x="-15890" y="602534"/>
                  <a:pt x="14588" y="258047"/>
                  <a:pt x="0" y="0"/>
                </a:cubicBezTo>
                <a:close/>
              </a:path>
              <a:path w="4838995" h="1895506" stroke="0" extrusionOk="0">
                <a:moveTo>
                  <a:pt x="0" y="0"/>
                </a:moveTo>
                <a:cubicBezTo>
                  <a:pt x="267744" y="-4785"/>
                  <a:pt x="451942" y="-9460"/>
                  <a:pt x="739675" y="0"/>
                </a:cubicBezTo>
                <a:cubicBezTo>
                  <a:pt x="1027408" y="9460"/>
                  <a:pt x="1137855" y="-2294"/>
                  <a:pt x="1382570" y="0"/>
                </a:cubicBezTo>
                <a:cubicBezTo>
                  <a:pt x="1627285" y="2294"/>
                  <a:pt x="1740326" y="-26787"/>
                  <a:pt x="1928685" y="0"/>
                </a:cubicBezTo>
                <a:cubicBezTo>
                  <a:pt x="2117044" y="26787"/>
                  <a:pt x="2395942" y="-13535"/>
                  <a:pt x="2523190" y="0"/>
                </a:cubicBezTo>
                <a:cubicBezTo>
                  <a:pt x="2650439" y="13535"/>
                  <a:pt x="2851442" y="-26193"/>
                  <a:pt x="3069305" y="0"/>
                </a:cubicBezTo>
                <a:cubicBezTo>
                  <a:pt x="3287168" y="26193"/>
                  <a:pt x="3583480" y="22700"/>
                  <a:pt x="3760590" y="0"/>
                </a:cubicBezTo>
                <a:cubicBezTo>
                  <a:pt x="3937701" y="-22700"/>
                  <a:pt x="4406754" y="15370"/>
                  <a:pt x="4838995" y="0"/>
                </a:cubicBezTo>
                <a:cubicBezTo>
                  <a:pt x="4860531" y="154437"/>
                  <a:pt x="4831839" y="394919"/>
                  <a:pt x="4838995" y="593925"/>
                </a:cubicBezTo>
                <a:cubicBezTo>
                  <a:pt x="4846151" y="792932"/>
                  <a:pt x="4841520" y="1014022"/>
                  <a:pt x="4838995" y="1225761"/>
                </a:cubicBezTo>
                <a:cubicBezTo>
                  <a:pt x="4836470" y="1437500"/>
                  <a:pt x="4836541" y="1678212"/>
                  <a:pt x="4838995" y="1895506"/>
                </a:cubicBezTo>
                <a:cubicBezTo>
                  <a:pt x="4671858" y="1875611"/>
                  <a:pt x="4481295" y="1900572"/>
                  <a:pt x="4244490" y="1895506"/>
                </a:cubicBezTo>
                <a:cubicBezTo>
                  <a:pt x="4007686" y="1890440"/>
                  <a:pt x="3818016" y="1880807"/>
                  <a:pt x="3698375" y="1895506"/>
                </a:cubicBezTo>
                <a:cubicBezTo>
                  <a:pt x="3578734" y="1910205"/>
                  <a:pt x="3280045" y="1915519"/>
                  <a:pt x="3152260" y="1895506"/>
                </a:cubicBezTo>
                <a:cubicBezTo>
                  <a:pt x="3024475" y="1875493"/>
                  <a:pt x="2584830" y="1907924"/>
                  <a:pt x="2412585" y="1895506"/>
                </a:cubicBezTo>
                <a:cubicBezTo>
                  <a:pt x="2240341" y="1883088"/>
                  <a:pt x="1925762" y="1867331"/>
                  <a:pt x="1769690" y="1895506"/>
                </a:cubicBezTo>
                <a:cubicBezTo>
                  <a:pt x="1613619" y="1923681"/>
                  <a:pt x="1457282" y="1922116"/>
                  <a:pt x="1175185" y="1895506"/>
                </a:cubicBezTo>
                <a:cubicBezTo>
                  <a:pt x="893089" y="1868896"/>
                  <a:pt x="263450" y="1935457"/>
                  <a:pt x="0" y="1895506"/>
                </a:cubicBezTo>
                <a:cubicBezTo>
                  <a:pt x="-21000" y="1648080"/>
                  <a:pt x="8174" y="1581550"/>
                  <a:pt x="0" y="1320536"/>
                </a:cubicBezTo>
                <a:cubicBezTo>
                  <a:pt x="-8174" y="1059522"/>
                  <a:pt x="19203" y="869654"/>
                  <a:pt x="0" y="688701"/>
                </a:cubicBezTo>
                <a:cubicBezTo>
                  <a:pt x="-19203" y="507749"/>
                  <a:pt x="22012" y="295450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1513443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3DAF24E-4906-4FB4-8A05-78FB2786B6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08" t="75102" r="62809" b="8730"/>
          <a:stretch/>
        </p:blipFill>
        <p:spPr>
          <a:xfrm>
            <a:off x="7145130" y="2703528"/>
            <a:ext cx="4838995" cy="2282070"/>
          </a:xfrm>
          <a:custGeom>
            <a:avLst/>
            <a:gdLst>
              <a:gd name="connsiteX0" fmla="*/ 0 w 4838995"/>
              <a:gd name="connsiteY0" fmla="*/ 0 h 2282070"/>
              <a:gd name="connsiteX1" fmla="*/ 4838995 w 4838995"/>
              <a:gd name="connsiteY1" fmla="*/ 0 h 2282070"/>
              <a:gd name="connsiteX2" fmla="*/ 4838995 w 4838995"/>
              <a:gd name="connsiteY2" fmla="*/ 2282070 h 2282070"/>
              <a:gd name="connsiteX3" fmla="*/ 0 w 4838995"/>
              <a:gd name="connsiteY3" fmla="*/ 2282070 h 2282070"/>
              <a:gd name="connsiteX4" fmla="*/ 0 w 4838995"/>
              <a:gd name="connsiteY4" fmla="*/ 0 h 2282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995" h="2282070" fill="none" extrusionOk="0">
                <a:moveTo>
                  <a:pt x="0" y="0"/>
                </a:moveTo>
                <a:cubicBezTo>
                  <a:pt x="2058865" y="-33775"/>
                  <a:pt x="3754533" y="138873"/>
                  <a:pt x="4838995" y="0"/>
                </a:cubicBezTo>
                <a:cubicBezTo>
                  <a:pt x="4765224" y="583386"/>
                  <a:pt x="4683112" y="1842130"/>
                  <a:pt x="4838995" y="2282070"/>
                </a:cubicBezTo>
                <a:cubicBezTo>
                  <a:pt x="3887491" y="2144740"/>
                  <a:pt x="1413229" y="2144214"/>
                  <a:pt x="0" y="2282070"/>
                </a:cubicBezTo>
                <a:cubicBezTo>
                  <a:pt x="152408" y="1932353"/>
                  <a:pt x="73868" y="748587"/>
                  <a:pt x="0" y="0"/>
                </a:cubicBezTo>
                <a:close/>
              </a:path>
              <a:path w="4838995" h="2282070" stroke="0" extrusionOk="0">
                <a:moveTo>
                  <a:pt x="0" y="0"/>
                </a:moveTo>
                <a:cubicBezTo>
                  <a:pt x="849743" y="-101487"/>
                  <a:pt x="3721509" y="-162162"/>
                  <a:pt x="4838995" y="0"/>
                </a:cubicBezTo>
                <a:cubicBezTo>
                  <a:pt x="4899708" y="701393"/>
                  <a:pt x="4777923" y="1639170"/>
                  <a:pt x="4838995" y="2282070"/>
                </a:cubicBezTo>
                <a:cubicBezTo>
                  <a:pt x="3472057" y="2332135"/>
                  <a:pt x="609343" y="2123621"/>
                  <a:pt x="0" y="2282070"/>
                </a:cubicBezTo>
                <a:cubicBezTo>
                  <a:pt x="-24452" y="1922330"/>
                  <a:pt x="-67663" y="929488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44060A-7198-4F8A-83A8-838F0E5F7A5D}"/>
              </a:ext>
            </a:extLst>
          </p:cNvPr>
          <p:cNvSpPr txBox="1"/>
          <p:nvPr/>
        </p:nvSpPr>
        <p:spPr>
          <a:xfrm>
            <a:off x="1901889" y="-68878"/>
            <a:ext cx="83882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dirty="0"/>
              <a:t>Музычка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AA67178-524C-49AB-8725-10439820C3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908" t="68209" r="43671" b="11438"/>
          <a:stretch/>
        </p:blipFill>
        <p:spPr>
          <a:xfrm>
            <a:off x="4719047" y="4540723"/>
            <a:ext cx="7054960" cy="2102262"/>
          </a:xfrm>
          <a:custGeom>
            <a:avLst/>
            <a:gdLst>
              <a:gd name="connsiteX0" fmla="*/ 0 w 7054960"/>
              <a:gd name="connsiteY0" fmla="*/ 0 h 2102262"/>
              <a:gd name="connsiteX1" fmla="*/ 658463 w 7054960"/>
              <a:gd name="connsiteY1" fmla="*/ 0 h 2102262"/>
              <a:gd name="connsiteX2" fmla="*/ 1246376 w 7054960"/>
              <a:gd name="connsiteY2" fmla="*/ 0 h 2102262"/>
              <a:gd name="connsiteX3" fmla="*/ 1904839 w 7054960"/>
              <a:gd name="connsiteY3" fmla="*/ 0 h 2102262"/>
              <a:gd name="connsiteX4" fmla="*/ 2492753 w 7054960"/>
              <a:gd name="connsiteY4" fmla="*/ 0 h 2102262"/>
              <a:gd name="connsiteX5" fmla="*/ 3080666 w 7054960"/>
              <a:gd name="connsiteY5" fmla="*/ 0 h 2102262"/>
              <a:gd name="connsiteX6" fmla="*/ 3456930 w 7054960"/>
              <a:gd name="connsiteY6" fmla="*/ 0 h 2102262"/>
              <a:gd name="connsiteX7" fmla="*/ 3833195 w 7054960"/>
              <a:gd name="connsiteY7" fmla="*/ 0 h 2102262"/>
              <a:gd name="connsiteX8" fmla="*/ 4280009 w 7054960"/>
              <a:gd name="connsiteY8" fmla="*/ 0 h 2102262"/>
              <a:gd name="connsiteX9" fmla="*/ 4867922 w 7054960"/>
              <a:gd name="connsiteY9" fmla="*/ 0 h 2102262"/>
              <a:gd name="connsiteX10" fmla="*/ 5526385 w 7054960"/>
              <a:gd name="connsiteY10" fmla="*/ 0 h 2102262"/>
              <a:gd name="connsiteX11" fmla="*/ 5902650 w 7054960"/>
              <a:gd name="connsiteY11" fmla="*/ 0 h 2102262"/>
              <a:gd name="connsiteX12" fmla="*/ 6278914 w 7054960"/>
              <a:gd name="connsiteY12" fmla="*/ 0 h 2102262"/>
              <a:gd name="connsiteX13" fmla="*/ 7054960 w 7054960"/>
              <a:gd name="connsiteY13" fmla="*/ 0 h 2102262"/>
              <a:gd name="connsiteX14" fmla="*/ 7054960 w 7054960"/>
              <a:gd name="connsiteY14" fmla="*/ 567611 h 2102262"/>
              <a:gd name="connsiteX15" fmla="*/ 7054960 w 7054960"/>
              <a:gd name="connsiteY15" fmla="*/ 1114199 h 2102262"/>
              <a:gd name="connsiteX16" fmla="*/ 7054960 w 7054960"/>
              <a:gd name="connsiteY16" fmla="*/ 1618742 h 2102262"/>
              <a:gd name="connsiteX17" fmla="*/ 7054960 w 7054960"/>
              <a:gd name="connsiteY17" fmla="*/ 2102262 h 2102262"/>
              <a:gd name="connsiteX18" fmla="*/ 6467047 w 7054960"/>
              <a:gd name="connsiteY18" fmla="*/ 2102262 h 2102262"/>
              <a:gd name="connsiteX19" fmla="*/ 5879133 w 7054960"/>
              <a:gd name="connsiteY19" fmla="*/ 2102262 h 2102262"/>
              <a:gd name="connsiteX20" fmla="*/ 5291220 w 7054960"/>
              <a:gd name="connsiteY20" fmla="*/ 2102262 h 2102262"/>
              <a:gd name="connsiteX21" fmla="*/ 4632757 w 7054960"/>
              <a:gd name="connsiteY21" fmla="*/ 2102262 h 2102262"/>
              <a:gd name="connsiteX22" fmla="*/ 3903745 w 7054960"/>
              <a:gd name="connsiteY22" fmla="*/ 2102262 h 2102262"/>
              <a:gd name="connsiteX23" fmla="*/ 3245282 w 7054960"/>
              <a:gd name="connsiteY23" fmla="*/ 2102262 h 2102262"/>
              <a:gd name="connsiteX24" fmla="*/ 2869017 w 7054960"/>
              <a:gd name="connsiteY24" fmla="*/ 2102262 h 2102262"/>
              <a:gd name="connsiteX25" fmla="*/ 2140005 w 7054960"/>
              <a:gd name="connsiteY25" fmla="*/ 2102262 h 2102262"/>
              <a:gd name="connsiteX26" fmla="*/ 1552091 w 7054960"/>
              <a:gd name="connsiteY26" fmla="*/ 2102262 h 2102262"/>
              <a:gd name="connsiteX27" fmla="*/ 823079 w 7054960"/>
              <a:gd name="connsiteY27" fmla="*/ 2102262 h 2102262"/>
              <a:gd name="connsiteX28" fmla="*/ 0 w 7054960"/>
              <a:gd name="connsiteY28" fmla="*/ 2102262 h 2102262"/>
              <a:gd name="connsiteX29" fmla="*/ 0 w 7054960"/>
              <a:gd name="connsiteY29" fmla="*/ 1639764 h 2102262"/>
              <a:gd name="connsiteX30" fmla="*/ 0 w 7054960"/>
              <a:gd name="connsiteY30" fmla="*/ 1177267 h 2102262"/>
              <a:gd name="connsiteX31" fmla="*/ 0 w 7054960"/>
              <a:gd name="connsiteY31" fmla="*/ 609656 h 2102262"/>
              <a:gd name="connsiteX32" fmla="*/ 0 w 7054960"/>
              <a:gd name="connsiteY32" fmla="*/ 0 h 210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054960" h="2102262" fill="none" extrusionOk="0">
                <a:moveTo>
                  <a:pt x="0" y="0"/>
                </a:moveTo>
                <a:cubicBezTo>
                  <a:pt x="134630" y="-70815"/>
                  <a:pt x="495005" y="33049"/>
                  <a:pt x="658463" y="0"/>
                </a:cubicBezTo>
                <a:cubicBezTo>
                  <a:pt x="821921" y="-33049"/>
                  <a:pt x="962179" y="44568"/>
                  <a:pt x="1246376" y="0"/>
                </a:cubicBezTo>
                <a:cubicBezTo>
                  <a:pt x="1530573" y="-44568"/>
                  <a:pt x="1609612" y="66821"/>
                  <a:pt x="1904839" y="0"/>
                </a:cubicBezTo>
                <a:cubicBezTo>
                  <a:pt x="2200066" y="-66821"/>
                  <a:pt x="2328895" y="35330"/>
                  <a:pt x="2492753" y="0"/>
                </a:cubicBezTo>
                <a:cubicBezTo>
                  <a:pt x="2656611" y="-35330"/>
                  <a:pt x="2801622" y="59514"/>
                  <a:pt x="3080666" y="0"/>
                </a:cubicBezTo>
                <a:cubicBezTo>
                  <a:pt x="3359710" y="-59514"/>
                  <a:pt x="3342938" y="10069"/>
                  <a:pt x="3456930" y="0"/>
                </a:cubicBezTo>
                <a:cubicBezTo>
                  <a:pt x="3570922" y="-10069"/>
                  <a:pt x="3716977" y="33098"/>
                  <a:pt x="3833195" y="0"/>
                </a:cubicBezTo>
                <a:cubicBezTo>
                  <a:pt x="3949413" y="-33098"/>
                  <a:pt x="4155640" y="37432"/>
                  <a:pt x="4280009" y="0"/>
                </a:cubicBezTo>
                <a:cubicBezTo>
                  <a:pt x="4404378" y="-37432"/>
                  <a:pt x="4594887" y="34763"/>
                  <a:pt x="4867922" y="0"/>
                </a:cubicBezTo>
                <a:cubicBezTo>
                  <a:pt x="5140957" y="-34763"/>
                  <a:pt x="5253349" y="22888"/>
                  <a:pt x="5526385" y="0"/>
                </a:cubicBezTo>
                <a:cubicBezTo>
                  <a:pt x="5799421" y="-22888"/>
                  <a:pt x="5764482" y="26000"/>
                  <a:pt x="5902650" y="0"/>
                </a:cubicBezTo>
                <a:cubicBezTo>
                  <a:pt x="6040818" y="-26000"/>
                  <a:pt x="6168059" y="31151"/>
                  <a:pt x="6278914" y="0"/>
                </a:cubicBezTo>
                <a:cubicBezTo>
                  <a:pt x="6389769" y="-31151"/>
                  <a:pt x="6700275" y="59129"/>
                  <a:pt x="7054960" y="0"/>
                </a:cubicBezTo>
                <a:cubicBezTo>
                  <a:pt x="7062999" y="206470"/>
                  <a:pt x="7025747" y="343343"/>
                  <a:pt x="7054960" y="567611"/>
                </a:cubicBezTo>
                <a:cubicBezTo>
                  <a:pt x="7084173" y="791879"/>
                  <a:pt x="7022674" y="947486"/>
                  <a:pt x="7054960" y="1114199"/>
                </a:cubicBezTo>
                <a:cubicBezTo>
                  <a:pt x="7087246" y="1280912"/>
                  <a:pt x="7009590" y="1396663"/>
                  <a:pt x="7054960" y="1618742"/>
                </a:cubicBezTo>
                <a:cubicBezTo>
                  <a:pt x="7100330" y="1840821"/>
                  <a:pt x="7027868" y="1962727"/>
                  <a:pt x="7054960" y="2102262"/>
                </a:cubicBezTo>
                <a:cubicBezTo>
                  <a:pt x="6879653" y="2151189"/>
                  <a:pt x="6686746" y="2048800"/>
                  <a:pt x="6467047" y="2102262"/>
                </a:cubicBezTo>
                <a:cubicBezTo>
                  <a:pt x="6247348" y="2155724"/>
                  <a:pt x="6171628" y="2033083"/>
                  <a:pt x="5879133" y="2102262"/>
                </a:cubicBezTo>
                <a:cubicBezTo>
                  <a:pt x="5586638" y="2171441"/>
                  <a:pt x="5444649" y="2067689"/>
                  <a:pt x="5291220" y="2102262"/>
                </a:cubicBezTo>
                <a:cubicBezTo>
                  <a:pt x="5137791" y="2136835"/>
                  <a:pt x="4865355" y="2044236"/>
                  <a:pt x="4632757" y="2102262"/>
                </a:cubicBezTo>
                <a:cubicBezTo>
                  <a:pt x="4400159" y="2160288"/>
                  <a:pt x="4179620" y="2064028"/>
                  <a:pt x="3903745" y="2102262"/>
                </a:cubicBezTo>
                <a:cubicBezTo>
                  <a:pt x="3627870" y="2140496"/>
                  <a:pt x="3426555" y="2099407"/>
                  <a:pt x="3245282" y="2102262"/>
                </a:cubicBezTo>
                <a:cubicBezTo>
                  <a:pt x="3064009" y="2105117"/>
                  <a:pt x="3042702" y="2097565"/>
                  <a:pt x="2869017" y="2102262"/>
                </a:cubicBezTo>
                <a:cubicBezTo>
                  <a:pt x="2695333" y="2106959"/>
                  <a:pt x="2393182" y="2020765"/>
                  <a:pt x="2140005" y="2102262"/>
                </a:cubicBezTo>
                <a:cubicBezTo>
                  <a:pt x="1886828" y="2183759"/>
                  <a:pt x="1768068" y="2082545"/>
                  <a:pt x="1552091" y="2102262"/>
                </a:cubicBezTo>
                <a:cubicBezTo>
                  <a:pt x="1336114" y="2121979"/>
                  <a:pt x="999520" y="2037947"/>
                  <a:pt x="823079" y="2102262"/>
                </a:cubicBezTo>
                <a:cubicBezTo>
                  <a:pt x="646638" y="2166577"/>
                  <a:pt x="296621" y="2078291"/>
                  <a:pt x="0" y="2102262"/>
                </a:cubicBezTo>
                <a:cubicBezTo>
                  <a:pt x="-46353" y="1992528"/>
                  <a:pt x="26241" y="1774713"/>
                  <a:pt x="0" y="1639764"/>
                </a:cubicBezTo>
                <a:cubicBezTo>
                  <a:pt x="-26241" y="1504815"/>
                  <a:pt x="43884" y="1331153"/>
                  <a:pt x="0" y="1177267"/>
                </a:cubicBezTo>
                <a:cubicBezTo>
                  <a:pt x="-43884" y="1023381"/>
                  <a:pt x="751" y="774919"/>
                  <a:pt x="0" y="609656"/>
                </a:cubicBezTo>
                <a:cubicBezTo>
                  <a:pt x="-751" y="444393"/>
                  <a:pt x="43987" y="145428"/>
                  <a:pt x="0" y="0"/>
                </a:cubicBezTo>
                <a:close/>
              </a:path>
              <a:path w="7054960" h="2102262" stroke="0" extrusionOk="0">
                <a:moveTo>
                  <a:pt x="0" y="0"/>
                </a:moveTo>
                <a:cubicBezTo>
                  <a:pt x="151580" y="-30352"/>
                  <a:pt x="447249" y="51959"/>
                  <a:pt x="587913" y="0"/>
                </a:cubicBezTo>
                <a:cubicBezTo>
                  <a:pt x="728577" y="-51959"/>
                  <a:pt x="833439" y="51371"/>
                  <a:pt x="1034727" y="0"/>
                </a:cubicBezTo>
                <a:cubicBezTo>
                  <a:pt x="1236015" y="-51371"/>
                  <a:pt x="1510395" y="18639"/>
                  <a:pt x="1763740" y="0"/>
                </a:cubicBezTo>
                <a:cubicBezTo>
                  <a:pt x="2017085" y="-18639"/>
                  <a:pt x="2127478" y="32067"/>
                  <a:pt x="2281104" y="0"/>
                </a:cubicBezTo>
                <a:cubicBezTo>
                  <a:pt x="2434730" y="-32067"/>
                  <a:pt x="2628443" y="4192"/>
                  <a:pt x="2727918" y="0"/>
                </a:cubicBezTo>
                <a:cubicBezTo>
                  <a:pt x="2827393" y="-4192"/>
                  <a:pt x="3092693" y="60128"/>
                  <a:pt x="3386381" y="0"/>
                </a:cubicBezTo>
                <a:cubicBezTo>
                  <a:pt x="3680069" y="-60128"/>
                  <a:pt x="3723156" y="5358"/>
                  <a:pt x="3974294" y="0"/>
                </a:cubicBezTo>
                <a:cubicBezTo>
                  <a:pt x="4225432" y="-5358"/>
                  <a:pt x="4300156" y="52868"/>
                  <a:pt x="4421108" y="0"/>
                </a:cubicBezTo>
                <a:cubicBezTo>
                  <a:pt x="4542060" y="-52868"/>
                  <a:pt x="4783877" y="51683"/>
                  <a:pt x="5009022" y="0"/>
                </a:cubicBezTo>
                <a:cubicBezTo>
                  <a:pt x="5234167" y="-51683"/>
                  <a:pt x="5572424" y="14854"/>
                  <a:pt x="5738034" y="0"/>
                </a:cubicBezTo>
                <a:cubicBezTo>
                  <a:pt x="5903644" y="-14854"/>
                  <a:pt x="6228834" y="24939"/>
                  <a:pt x="6467047" y="0"/>
                </a:cubicBezTo>
                <a:cubicBezTo>
                  <a:pt x="6705260" y="-24939"/>
                  <a:pt x="6801668" y="9800"/>
                  <a:pt x="7054960" y="0"/>
                </a:cubicBezTo>
                <a:cubicBezTo>
                  <a:pt x="7077750" y="209455"/>
                  <a:pt x="7045940" y="341811"/>
                  <a:pt x="7054960" y="546588"/>
                </a:cubicBezTo>
                <a:cubicBezTo>
                  <a:pt x="7063980" y="751365"/>
                  <a:pt x="7037620" y="876539"/>
                  <a:pt x="7054960" y="1030108"/>
                </a:cubicBezTo>
                <a:cubicBezTo>
                  <a:pt x="7072300" y="1183677"/>
                  <a:pt x="6996999" y="1391125"/>
                  <a:pt x="7054960" y="1576697"/>
                </a:cubicBezTo>
                <a:cubicBezTo>
                  <a:pt x="7112921" y="1762269"/>
                  <a:pt x="7001211" y="1886711"/>
                  <a:pt x="7054960" y="2102262"/>
                </a:cubicBezTo>
                <a:cubicBezTo>
                  <a:pt x="6782198" y="2122117"/>
                  <a:pt x="6599985" y="2025876"/>
                  <a:pt x="6396497" y="2102262"/>
                </a:cubicBezTo>
                <a:cubicBezTo>
                  <a:pt x="6193009" y="2178648"/>
                  <a:pt x="5939394" y="2049802"/>
                  <a:pt x="5667485" y="2102262"/>
                </a:cubicBezTo>
                <a:cubicBezTo>
                  <a:pt x="5395576" y="2154722"/>
                  <a:pt x="5326467" y="2066616"/>
                  <a:pt x="5079571" y="2102262"/>
                </a:cubicBezTo>
                <a:cubicBezTo>
                  <a:pt x="4832675" y="2137908"/>
                  <a:pt x="4838443" y="2096358"/>
                  <a:pt x="4632757" y="2102262"/>
                </a:cubicBezTo>
                <a:cubicBezTo>
                  <a:pt x="4427071" y="2108166"/>
                  <a:pt x="4056233" y="2088309"/>
                  <a:pt x="3903745" y="2102262"/>
                </a:cubicBezTo>
                <a:cubicBezTo>
                  <a:pt x="3751257" y="2116215"/>
                  <a:pt x="3582712" y="2057703"/>
                  <a:pt x="3456930" y="2102262"/>
                </a:cubicBezTo>
                <a:cubicBezTo>
                  <a:pt x="3331149" y="2146821"/>
                  <a:pt x="3166676" y="2065940"/>
                  <a:pt x="3080666" y="2102262"/>
                </a:cubicBezTo>
                <a:cubicBezTo>
                  <a:pt x="2994656" y="2138584"/>
                  <a:pt x="2824571" y="2079404"/>
                  <a:pt x="2633852" y="2102262"/>
                </a:cubicBezTo>
                <a:cubicBezTo>
                  <a:pt x="2443133" y="2125120"/>
                  <a:pt x="2391053" y="2061371"/>
                  <a:pt x="2257587" y="2102262"/>
                </a:cubicBezTo>
                <a:cubicBezTo>
                  <a:pt x="2124122" y="2143153"/>
                  <a:pt x="1979576" y="2061580"/>
                  <a:pt x="1881323" y="2102262"/>
                </a:cubicBezTo>
                <a:cubicBezTo>
                  <a:pt x="1783070" y="2142944"/>
                  <a:pt x="1586010" y="2057071"/>
                  <a:pt x="1293409" y="2102262"/>
                </a:cubicBezTo>
                <a:cubicBezTo>
                  <a:pt x="1000808" y="2147453"/>
                  <a:pt x="1033743" y="2088571"/>
                  <a:pt x="917145" y="2102262"/>
                </a:cubicBezTo>
                <a:cubicBezTo>
                  <a:pt x="800547" y="2115953"/>
                  <a:pt x="379216" y="2093707"/>
                  <a:pt x="0" y="2102262"/>
                </a:cubicBezTo>
                <a:cubicBezTo>
                  <a:pt x="-50933" y="1950614"/>
                  <a:pt x="1549" y="1773327"/>
                  <a:pt x="0" y="1555674"/>
                </a:cubicBezTo>
                <a:cubicBezTo>
                  <a:pt x="-1549" y="1338021"/>
                  <a:pt x="52404" y="1154357"/>
                  <a:pt x="0" y="1051131"/>
                </a:cubicBezTo>
                <a:cubicBezTo>
                  <a:pt x="-52404" y="947905"/>
                  <a:pt x="30445" y="681412"/>
                  <a:pt x="0" y="525566"/>
                </a:cubicBezTo>
                <a:cubicBezTo>
                  <a:pt x="-30445" y="369721"/>
                  <a:pt x="40771" y="246578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9855592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25574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491C1C2-C1F6-4396-A8F6-39B8BDD177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84" t="61905" r="61582" b="25173"/>
          <a:stretch/>
        </p:blipFill>
        <p:spPr>
          <a:xfrm>
            <a:off x="0" y="0"/>
            <a:ext cx="6725601" cy="2392403"/>
          </a:xfrm>
          <a:custGeom>
            <a:avLst/>
            <a:gdLst>
              <a:gd name="connsiteX0" fmla="*/ 0 w 6725601"/>
              <a:gd name="connsiteY0" fmla="*/ 0 h 2392403"/>
              <a:gd name="connsiteX1" fmla="*/ 739816 w 6725601"/>
              <a:gd name="connsiteY1" fmla="*/ 0 h 2392403"/>
              <a:gd name="connsiteX2" fmla="*/ 1412376 w 6725601"/>
              <a:gd name="connsiteY2" fmla="*/ 0 h 2392403"/>
              <a:gd name="connsiteX3" fmla="*/ 2219448 w 6725601"/>
              <a:gd name="connsiteY3" fmla="*/ 0 h 2392403"/>
              <a:gd name="connsiteX4" fmla="*/ 2757496 w 6725601"/>
              <a:gd name="connsiteY4" fmla="*/ 0 h 2392403"/>
              <a:gd name="connsiteX5" fmla="*/ 3497313 w 6725601"/>
              <a:gd name="connsiteY5" fmla="*/ 0 h 2392403"/>
              <a:gd name="connsiteX6" fmla="*/ 4169873 w 6725601"/>
              <a:gd name="connsiteY6" fmla="*/ 0 h 2392403"/>
              <a:gd name="connsiteX7" fmla="*/ 4640665 w 6725601"/>
              <a:gd name="connsiteY7" fmla="*/ 0 h 2392403"/>
              <a:gd name="connsiteX8" fmla="*/ 5111457 w 6725601"/>
              <a:gd name="connsiteY8" fmla="*/ 0 h 2392403"/>
              <a:gd name="connsiteX9" fmla="*/ 5716761 w 6725601"/>
              <a:gd name="connsiteY9" fmla="*/ 0 h 2392403"/>
              <a:gd name="connsiteX10" fmla="*/ 6725601 w 6725601"/>
              <a:gd name="connsiteY10" fmla="*/ 0 h 2392403"/>
              <a:gd name="connsiteX11" fmla="*/ 6725601 w 6725601"/>
              <a:gd name="connsiteY11" fmla="*/ 526329 h 2392403"/>
              <a:gd name="connsiteX12" fmla="*/ 6725601 w 6725601"/>
              <a:gd name="connsiteY12" fmla="*/ 1148353 h 2392403"/>
              <a:gd name="connsiteX13" fmla="*/ 6725601 w 6725601"/>
              <a:gd name="connsiteY13" fmla="*/ 1770378 h 2392403"/>
              <a:gd name="connsiteX14" fmla="*/ 6725601 w 6725601"/>
              <a:gd name="connsiteY14" fmla="*/ 2392403 h 2392403"/>
              <a:gd name="connsiteX15" fmla="*/ 5985785 w 6725601"/>
              <a:gd name="connsiteY15" fmla="*/ 2392403 h 2392403"/>
              <a:gd name="connsiteX16" fmla="*/ 5514993 w 6725601"/>
              <a:gd name="connsiteY16" fmla="*/ 2392403 h 2392403"/>
              <a:gd name="connsiteX17" fmla="*/ 4775177 w 6725601"/>
              <a:gd name="connsiteY17" fmla="*/ 2392403 h 2392403"/>
              <a:gd name="connsiteX18" fmla="*/ 4169873 w 6725601"/>
              <a:gd name="connsiteY18" fmla="*/ 2392403 h 2392403"/>
              <a:gd name="connsiteX19" fmla="*/ 3430057 w 6725601"/>
              <a:gd name="connsiteY19" fmla="*/ 2392403 h 2392403"/>
              <a:gd name="connsiteX20" fmla="*/ 2622984 w 6725601"/>
              <a:gd name="connsiteY20" fmla="*/ 2392403 h 2392403"/>
              <a:gd name="connsiteX21" fmla="*/ 2152192 w 6725601"/>
              <a:gd name="connsiteY21" fmla="*/ 2392403 h 2392403"/>
              <a:gd name="connsiteX22" fmla="*/ 1546888 w 6725601"/>
              <a:gd name="connsiteY22" fmla="*/ 2392403 h 2392403"/>
              <a:gd name="connsiteX23" fmla="*/ 807072 w 6725601"/>
              <a:gd name="connsiteY23" fmla="*/ 2392403 h 2392403"/>
              <a:gd name="connsiteX24" fmla="*/ 0 w 6725601"/>
              <a:gd name="connsiteY24" fmla="*/ 2392403 h 2392403"/>
              <a:gd name="connsiteX25" fmla="*/ 0 w 6725601"/>
              <a:gd name="connsiteY25" fmla="*/ 1866074 h 2392403"/>
              <a:gd name="connsiteX26" fmla="*/ 0 w 6725601"/>
              <a:gd name="connsiteY26" fmla="*/ 1315822 h 2392403"/>
              <a:gd name="connsiteX27" fmla="*/ 0 w 6725601"/>
              <a:gd name="connsiteY27" fmla="*/ 693797 h 2392403"/>
              <a:gd name="connsiteX28" fmla="*/ 0 w 6725601"/>
              <a:gd name="connsiteY28" fmla="*/ 0 h 2392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725601" h="2392403" fill="none" extrusionOk="0">
                <a:moveTo>
                  <a:pt x="0" y="0"/>
                </a:moveTo>
                <a:cubicBezTo>
                  <a:pt x="172319" y="-31903"/>
                  <a:pt x="388720" y="23303"/>
                  <a:pt x="739816" y="0"/>
                </a:cubicBezTo>
                <a:cubicBezTo>
                  <a:pt x="1090912" y="-23303"/>
                  <a:pt x="1231965" y="29455"/>
                  <a:pt x="1412376" y="0"/>
                </a:cubicBezTo>
                <a:cubicBezTo>
                  <a:pt x="1592787" y="-29455"/>
                  <a:pt x="2015505" y="-26141"/>
                  <a:pt x="2219448" y="0"/>
                </a:cubicBezTo>
                <a:cubicBezTo>
                  <a:pt x="2423391" y="26141"/>
                  <a:pt x="2538631" y="2904"/>
                  <a:pt x="2757496" y="0"/>
                </a:cubicBezTo>
                <a:cubicBezTo>
                  <a:pt x="2976361" y="-2904"/>
                  <a:pt x="3176230" y="16330"/>
                  <a:pt x="3497313" y="0"/>
                </a:cubicBezTo>
                <a:cubicBezTo>
                  <a:pt x="3818396" y="-16330"/>
                  <a:pt x="4010067" y="-27457"/>
                  <a:pt x="4169873" y="0"/>
                </a:cubicBezTo>
                <a:cubicBezTo>
                  <a:pt x="4329679" y="27457"/>
                  <a:pt x="4430871" y="-2938"/>
                  <a:pt x="4640665" y="0"/>
                </a:cubicBezTo>
                <a:cubicBezTo>
                  <a:pt x="4850459" y="2938"/>
                  <a:pt x="4905691" y="-15120"/>
                  <a:pt x="5111457" y="0"/>
                </a:cubicBezTo>
                <a:cubicBezTo>
                  <a:pt x="5317223" y="15120"/>
                  <a:pt x="5524474" y="-19417"/>
                  <a:pt x="5716761" y="0"/>
                </a:cubicBezTo>
                <a:cubicBezTo>
                  <a:pt x="5909048" y="19417"/>
                  <a:pt x="6366644" y="-11530"/>
                  <a:pt x="6725601" y="0"/>
                </a:cubicBezTo>
                <a:cubicBezTo>
                  <a:pt x="6720850" y="117561"/>
                  <a:pt x="6744744" y="411472"/>
                  <a:pt x="6725601" y="526329"/>
                </a:cubicBezTo>
                <a:cubicBezTo>
                  <a:pt x="6706458" y="641186"/>
                  <a:pt x="6700981" y="1013152"/>
                  <a:pt x="6725601" y="1148353"/>
                </a:cubicBezTo>
                <a:cubicBezTo>
                  <a:pt x="6750221" y="1283554"/>
                  <a:pt x="6744524" y="1524703"/>
                  <a:pt x="6725601" y="1770378"/>
                </a:cubicBezTo>
                <a:cubicBezTo>
                  <a:pt x="6706678" y="2016054"/>
                  <a:pt x="6694958" y="2187356"/>
                  <a:pt x="6725601" y="2392403"/>
                </a:cubicBezTo>
                <a:cubicBezTo>
                  <a:pt x="6435375" y="2420984"/>
                  <a:pt x="6186541" y="2423285"/>
                  <a:pt x="5985785" y="2392403"/>
                </a:cubicBezTo>
                <a:cubicBezTo>
                  <a:pt x="5785029" y="2361521"/>
                  <a:pt x="5673268" y="2372085"/>
                  <a:pt x="5514993" y="2392403"/>
                </a:cubicBezTo>
                <a:cubicBezTo>
                  <a:pt x="5356718" y="2412721"/>
                  <a:pt x="4939609" y="2394827"/>
                  <a:pt x="4775177" y="2392403"/>
                </a:cubicBezTo>
                <a:cubicBezTo>
                  <a:pt x="4610745" y="2389979"/>
                  <a:pt x="4377115" y="2367044"/>
                  <a:pt x="4169873" y="2392403"/>
                </a:cubicBezTo>
                <a:cubicBezTo>
                  <a:pt x="3962631" y="2417762"/>
                  <a:pt x="3583357" y="2411134"/>
                  <a:pt x="3430057" y="2392403"/>
                </a:cubicBezTo>
                <a:cubicBezTo>
                  <a:pt x="3276757" y="2373672"/>
                  <a:pt x="2808687" y="2367725"/>
                  <a:pt x="2622984" y="2392403"/>
                </a:cubicBezTo>
                <a:cubicBezTo>
                  <a:pt x="2437281" y="2417081"/>
                  <a:pt x="2341917" y="2412360"/>
                  <a:pt x="2152192" y="2392403"/>
                </a:cubicBezTo>
                <a:cubicBezTo>
                  <a:pt x="1962467" y="2372446"/>
                  <a:pt x="1720169" y="2395543"/>
                  <a:pt x="1546888" y="2392403"/>
                </a:cubicBezTo>
                <a:cubicBezTo>
                  <a:pt x="1373607" y="2389263"/>
                  <a:pt x="1158399" y="2425609"/>
                  <a:pt x="807072" y="2392403"/>
                </a:cubicBezTo>
                <a:cubicBezTo>
                  <a:pt x="455745" y="2359197"/>
                  <a:pt x="181330" y="2366733"/>
                  <a:pt x="0" y="2392403"/>
                </a:cubicBezTo>
                <a:cubicBezTo>
                  <a:pt x="4515" y="2231959"/>
                  <a:pt x="20904" y="1979578"/>
                  <a:pt x="0" y="1866074"/>
                </a:cubicBezTo>
                <a:cubicBezTo>
                  <a:pt x="-20904" y="1752570"/>
                  <a:pt x="26955" y="1587055"/>
                  <a:pt x="0" y="1315822"/>
                </a:cubicBezTo>
                <a:cubicBezTo>
                  <a:pt x="-26955" y="1044589"/>
                  <a:pt x="-20360" y="848686"/>
                  <a:pt x="0" y="693797"/>
                </a:cubicBezTo>
                <a:cubicBezTo>
                  <a:pt x="20360" y="538908"/>
                  <a:pt x="12894" y="212541"/>
                  <a:pt x="0" y="0"/>
                </a:cubicBezTo>
                <a:close/>
              </a:path>
              <a:path w="6725601" h="2392403" stroke="0" extrusionOk="0">
                <a:moveTo>
                  <a:pt x="0" y="0"/>
                </a:moveTo>
                <a:cubicBezTo>
                  <a:pt x="264786" y="9295"/>
                  <a:pt x="336387" y="-361"/>
                  <a:pt x="605304" y="0"/>
                </a:cubicBezTo>
                <a:cubicBezTo>
                  <a:pt x="874221" y="361"/>
                  <a:pt x="979017" y="-17725"/>
                  <a:pt x="1345120" y="0"/>
                </a:cubicBezTo>
                <a:cubicBezTo>
                  <a:pt x="1711223" y="17725"/>
                  <a:pt x="1916403" y="-10244"/>
                  <a:pt x="2084936" y="0"/>
                </a:cubicBezTo>
                <a:cubicBezTo>
                  <a:pt x="2253469" y="10244"/>
                  <a:pt x="2399580" y="13955"/>
                  <a:pt x="2555728" y="0"/>
                </a:cubicBezTo>
                <a:cubicBezTo>
                  <a:pt x="2711876" y="-13955"/>
                  <a:pt x="2887962" y="9235"/>
                  <a:pt x="3026520" y="0"/>
                </a:cubicBezTo>
                <a:cubicBezTo>
                  <a:pt x="3165078" y="-9235"/>
                  <a:pt x="3297968" y="-7528"/>
                  <a:pt x="3497313" y="0"/>
                </a:cubicBezTo>
                <a:cubicBezTo>
                  <a:pt x="3696658" y="7528"/>
                  <a:pt x="3734723" y="19432"/>
                  <a:pt x="3968105" y="0"/>
                </a:cubicBezTo>
                <a:cubicBezTo>
                  <a:pt x="4201487" y="-19432"/>
                  <a:pt x="4523332" y="13277"/>
                  <a:pt x="4775177" y="0"/>
                </a:cubicBezTo>
                <a:cubicBezTo>
                  <a:pt x="5027022" y="-13277"/>
                  <a:pt x="5243429" y="34738"/>
                  <a:pt x="5582249" y="0"/>
                </a:cubicBezTo>
                <a:cubicBezTo>
                  <a:pt x="5921069" y="-34738"/>
                  <a:pt x="5919187" y="-1302"/>
                  <a:pt x="6053041" y="0"/>
                </a:cubicBezTo>
                <a:cubicBezTo>
                  <a:pt x="6186895" y="1302"/>
                  <a:pt x="6530802" y="12344"/>
                  <a:pt x="6725601" y="0"/>
                </a:cubicBezTo>
                <a:cubicBezTo>
                  <a:pt x="6726585" y="217071"/>
                  <a:pt x="6749817" y="345901"/>
                  <a:pt x="6725601" y="526329"/>
                </a:cubicBezTo>
                <a:cubicBezTo>
                  <a:pt x="6701385" y="706757"/>
                  <a:pt x="6713093" y="934077"/>
                  <a:pt x="6725601" y="1148353"/>
                </a:cubicBezTo>
                <a:cubicBezTo>
                  <a:pt x="6738109" y="1362629"/>
                  <a:pt x="6729867" y="1548045"/>
                  <a:pt x="6725601" y="1674682"/>
                </a:cubicBezTo>
                <a:cubicBezTo>
                  <a:pt x="6721335" y="1801319"/>
                  <a:pt x="6739016" y="2190160"/>
                  <a:pt x="6725601" y="2392403"/>
                </a:cubicBezTo>
                <a:cubicBezTo>
                  <a:pt x="6526953" y="2353872"/>
                  <a:pt x="6232157" y="2392321"/>
                  <a:pt x="5918529" y="2392403"/>
                </a:cubicBezTo>
                <a:cubicBezTo>
                  <a:pt x="5604901" y="2392485"/>
                  <a:pt x="5637143" y="2380912"/>
                  <a:pt x="5380481" y="2392403"/>
                </a:cubicBezTo>
                <a:cubicBezTo>
                  <a:pt x="5123819" y="2403894"/>
                  <a:pt x="4803495" y="2371729"/>
                  <a:pt x="4573409" y="2392403"/>
                </a:cubicBezTo>
                <a:cubicBezTo>
                  <a:pt x="4343323" y="2413077"/>
                  <a:pt x="4155238" y="2404642"/>
                  <a:pt x="3900849" y="2392403"/>
                </a:cubicBezTo>
                <a:cubicBezTo>
                  <a:pt x="3646460" y="2380164"/>
                  <a:pt x="3585752" y="2365747"/>
                  <a:pt x="3362801" y="2392403"/>
                </a:cubicBezTo>
                <a:cubicBezTo>
                  <a:pt x="3139850" y="2419059"/>
                  <a:pt x="3090717" y="2415188"/>
                  <a:pt x="2824752" y="2392403"/>
                </a:cubicBezTo>
                <a:cubicBezTo>
                  <a:pt x="2558787" y="2369618"/>
                  <a:pt x="2554467" y="2402493"/>
                  <a:pt x="2353960" y="2392403"/>
                </a:cubicBezTo>
                <a:cubicBezTo>
                  <a:pt x="2153453" y="2382313"/>
                  <a:pt x="2046388" y="2381610"/>
                  <a:pt x="1883168" y="2392403"/>
                </a:cubicBezTo>
                <a:cubicBezTo>
                  <a:pt x="1719948" y="2403196"/>
                  <a:pt x="1602215" y="2396443"/>
                  <a:pt x="1412376" y="2392403"/>
                </a:cubicBezTo>
                <a:cubicBezTo>
                  <a:pt x="1222537" y="2388363"/>
                  <a:pt x="833828" y="2382369"/>
                  <a:pt x="672560" y="2392403"/>
                </a:cubicBezTo>
                <a:cubicBezTo>
                  <a:pt x="511292" y="2402437"/>
                  <a:pt x="136941" y="2372147"/>
                  <a:pt x="0" y="2392403"/>
                </a:cubicBezTo>
                <a:cubicBezTo>
                  <a:pt x="-20750" y="2094469"/>
                  <a:pt x="-29311" y="1912217"/>
                  <a:pt x="0" y="1746454"/>
                </a:cubicBezTo>
                <a:cubicBezTo>
                  <a:pt x="29311" y="1580691"/>
                  <a:pt x="-24614" y="1326207"/>
                  <a:pt x="0" y="1148353"/>
                </a:cubicBezTo>
                <a:cubicBezTo>
                  <a:pt x="24614" y="970499"/>
                  <a:pt x="-24579" y="751698"/>
                  <a:pt x="0" y="598101"/>
                </a:cubicBezTo>
                <a:cubicBezTo>
                  <a:pt x="24579" y="444504"/>
                  <a:pt x="-13142" y="155297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3981601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8EFF3E1-2729-453D-BC0E-89E35A30E7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38" t="74558" r="54803" b="11293"/>
          <a:stretch/>
        </p:blipFill>
        <p:spPr>
          <a:xfrm>
            <a:off x="1" y="2433754"/>
            <a:ext cx="6725600" cy="1978289"/>
          </a:xfrm>
          <a:custGeom>
            <a:avLst/>
            <a:gdLst>
              <a:gd name="connsiteX0" fmla="*/ 0 w 6725600"/>
              <a:gd name="connsiteY0" fmla="*/ 0 h 1978289"/>
              <a:gd name="connsiteX1" fmla="*/ 6725600 w 6725600"/>
              <a:gd name="connsiteY1" fmla="*/ 0 h 1978289"/>
              <a:gd name="connsiteX2" fmla="*/ 6725600 w 6725600"/>
              <a:gd name="connsiteY2" fmla="*/ 1978289 h 1978289"/>
              <a:gd name="connsiteX3" fmla="*/ 0 w 6725600"/>
              <a:gd name="connsiteY3" fmla="*/ 1978289 h 1978289"/>
              <a:gd name="connsiteX4" fmla="*/ 0 w 6725600"/>
              <a:gd name="connsiteY4" fmla="*/ 0 h 1978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25600" h="1978289" fill="none" extrusionOk="0">
                <a:moveTo>
                  <a:pt x="0" y="0"/>
                </a:moveTo>
                <a:cubicBezTo>
                  <a:pt x="954806" y="-93588"/>
                  <a:pt x="4357325" y="28323"/>
                  <a:pt x="6725600" y="0"/>
                </a:cubicBezTo>
                <a:cubicBezTo>
                  <a:pt x="6806219" y="671171"/>
                  <a:pt x="6686137" y="1538912"/>
                  <a:pt x="6725600" y="1978289"/>
                </a:cubicBezTo>
                <a:cubicBezTo>
                  <a:pt x="5985769" y="2036594"/>
                  <a:pt x="3105889" y="1928279"/>
                  <a:pt x="0" y="1978289"/>
                </a:cubicBezTo>
                <a:cubicBezTo>
                  <a:pt x="-92311" y="1259062"/>
                  <a:pt x="-26656" y="289737"/>
                  <a:pt x="0" y="0"/>
                </a:cubicBezTo>
                <a:close/>
              </a:path>
              <a:path w="6725600" h="1978289" stroke="0" extrusionOk="0">
                <a:moveTo>
                  <a:pt x="0" y="0"/>
                </a:moveTo>
                <a:cubicBezTo>
                  <a:pt x="2610463" y="-154312"/>
                  <a:pt x="4391425" y="96423"/>
                  <a:pt x="6725600" y="0"/>
                </a:cubicBezTo>
                <a:cubicBezTo>
                  <a:pt x="6754073" y="380652"/>
                  <a:pt x="6722136" y="1771139"/>
                  <a:pt x="6725600" y="1978289"/>
                </a:cubicBezTo>
                <a:cubicBezTo>
                  <a:pt x="5462445" y="2085286"/>
                  <a:pt x="2643692" y="1913155"/>
                  <a:pt x="0" y="1978289"/>
                </a:cubicBezTo>
                <a:cubicBezTo>
                  <a:pt x="103386" y="1750852"/>
                  <a:pt x="132160" y="219570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42722303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B9EB101-0FE3-4291-B65B-9A36FB2B26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62" t="37279" r="14209" b="36599"/>
          <a:stretch/>
        </p:blipFill>
        <p:spPr>
          <a:xfrm>
            <a:off x="7446830" y="1454166"/>
            <a:ext cx="3732390" cy="3937464"/>
          </a:xfrm>
          <a:custGeom>
            <a:avLst/>
            <a:gdLst>
              <a:gd name="connsiteX0" fmla="*/ 0 w 3732390"/>
              <a:gd name="connsiteY0" fmla="*/ 0 h 3937464"/>
              <a:gd name="connsiteX1" fmla="*/ 659389 w 3732390"/>
              <a:gd name="connsiteY1" fmla="*/ 0 h 3937464"/>
              <a:gd name="connsiteX2" fmla="*/ 1281454 w 3732390"/>
              <a:gd name="connsiteY2" fmla="*/ 0 h 3937464"/>
              <a:gd name="connsiteX3" fmla="*/ 1828871 w 3732390"/>
              <a:gd name="connsiteY3" fmla="*/ 0 h 3937464"/>
              <a:gd name="connsiteX4" fmla="*/ 2450936 w 3732390"/>
              <a:gd name="connsiteY4" fmla="*/ 0 h 3937464"/>
              <a:gd name="connsiteX5" fmla="*/ 3147649 w 3732390"/>
              <a:gd name="connsiteY5" fmla="*/ 0 h 3937464"/>
              <a:gd name="connsiteX6" fmla="*/ 3732390 w 3732390"/>
              <a:gd name="connsiteY6" fmla="*/ 0 h 3937464"/>
              <a:gd name="connsiteX7" fmla="*/ 3732390 w 3732390"/>
              <a:gd name="connsiteY7" fmla="*/ 577495 h 3937464"/>
              <a:gd name="connsiteX8" fmla="*/ 3732390 w 3732390"/>
              <a:gd name="connsiteY8" fmla="*/ 1154989 h 3937464"/>
              <a:gd name="connsiteX9" fmla="*/ 3732390 w 3732390"/>
              <a:gd name="connsiteY9" fmla="*/ 1693110 h 3937464"/>
              <a:gd name="connsiteX10" fmla="*/ 3732390 w 3732390"/>
              <a:gd name="connsiteY10" fmla="*/ 2270604 h 3937464"/>
              <a:gd name="connsiteX11" fmla="*/ 3732390 w 3732390"/>
              <a:gd name="connsiteY11" fmla="*/ 2808724 h 3937464"/>
              <a:gd name="connsiteX12" fmla="*/ 3732390 w 3732390"/>
              <a:gd name="connsiteY12" fmla="*/ 3937464 h 3937464"/>
              <a:gd name="connsiteX13" fmla="*/ 3110325 w 3732390"/>
              <a:gd name="connsiteY13" fmla="*/ 3937464 h 3937464"/>
              <a:gd name="connsiteX14" fmla="*/ 2525584 w 3732390"/>
              <a:gd name="connsiteY14" fmla="*/ 3937464 h 3937464"/>
              <a:gd name="connsiteX15" fmla="*/ 1903519 w 3732390"/>
              <a:gd name="connsiteY15" fmla="*/ 3937464 h 3937464"/>
              <a:gd name="connsiteX16" fmla="*/ 1393426 w 3732390"/>
              <a:gd name="connsiteY16" fmla="*/ 3937464 h 3937464"/>
              <a:gd name="connsiteX17" fmla="*/ 771361 w 3732390"/>
              <a:gd name="connsiteY17" fmla="*/ 3937464 h 3937464"/>
              <a:gd name="connsiteX18" fmla="*/ 0 w 3732390"/>
              <a:gd name="connsiteY18" fmla="*/ 3937464 h 3937464"/>
              <a:gd name="connsiteX19" fmla="*/ 0 w 3732390"/>
              <a:gd name="connsiteY19" fmla="*/ 3281220 h 3937464"/>
              <a:gd name="connsiteX20" fmla="*/ 0 w 3732390"/>
              <a:gd name="connsiteY20" fmla="*/ 2624976 h 3937464"/>
              <a:gd name="connsiteX21" fmla="*/ 0 w 3732390"/>
              <a:gd name="connsiteY21" fmla="*/ 2008107 h 3937464"/>
              <a:gd name="connsiteX22" fmla="*/ 0 w 3732390"/>
              <a:gd name="connsiteY22" fmla="*/ 1469987 h 3937464"/>
              <a:gd name="connsiteX23" fmla="*/ 0 w 3732390"/>
              <a:gd name="connsiteY23" fmla="*/ 931866 h 3937464"/>
              <a:gd name="connsiteX24" fmla="*/ 0 w 3732390"/>
              <a:gd name="connsiteY24" fmla="*/ 0 h 3937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732390" h="3937464" fill="none" extrusionOk="0">
                <a:moveTo>
                  <a:pt x="0" y="0"/>
                </a:moveTo>
                <a:cubicBezTo>
                  <a:pt x="247355" y="19041"/>
                  <a:pt x="463823" y="15477"/>
                  <a:pt x="659389" y="0"/>
                </a:cubicBezTo>
                <a:cubicBezTo>
                  <a:pt x="854955" y="-15477"/>
                  <a:pt x="1119827" y="-26746"/>
                  <a:pt x="1281454" y="0"/>
                </a:cubicBezTo>
                <a:cubicBezTo>
                  <a:pt x="1443081" y="26746"/>
                  <a:pt x="1611983" y="10799"/>
                  <a:pt x="1828871" y="0"/>
                </a:cubicBezTo>
                <a:cubicBezTo>
                  <a:pt x="2045759" y="-10799"/>
                  <a:pt x="2156812" y="3128"/>
                  <a:pt x="2450936" y="0"/>
                </a:cubicBezTo>
                <a:cubicBezTo>
                  <a:pt x="2745061" y="-3128"/>
                  <a:pt x="2867033" y="-22331"/>
                  <a:pt x="3147649" y="0"/>
                </a:cubicBezTo>
                <a:cubicBezTo>
                  <a:pt x="3428265" y="22331"/>
                  <a:pt x="3487654" y="7836"/>
                  <a:pt x="3732390" y="0"/>
                </a:cubicBezTo>
                <a:cubicBezTo>
                  <a:pt x="3722876" y="130864"/>
                  <a:pt x="3741955" y="422925"/>
                  <a:pt x="3732390" y="577495"/>
                </a:cubicBezTo>
                <a:cubicBezTo>
                  <a:pt x="3722825" y="732066"/>
                  <a:pt x="3722878" y="933762"/>
                  <a:pt x="3732390" y="1154989"/>
                </a:cubicBezTo>
                <a:cubicBezTo>
                  <a:pt x="3741902" y="1376216"/>
                  <a:pt x="3753808" y="1441480"/>
                  <a:pt x="3732390" y="1693110"/>
                </a:cubicBezTo>
                <a:cubicBezTo>
                  <a:pt x="3710972" y="1944740"/>
                  <a:pt x="3729073" y="2064440"/>
                  <a:pt x="3732390" y="2270604"/>
                </a:cubicBezTo>
                <a:cubicBezTo>
                  <a:pt x="3735707" y="2476768"/>
                  <a:pt x="3734888" y="2601775"/>
                  <a:pt x="3732390" y="2808724"/>
                </a:cubicBezTo>
                <a:cubicBezTo>
                  <a:pt x="3729892" y="3015673"/>
                  <a:pt x="3688304" y="3463466"/>
                  <a:pt x="3732390" y="3937464"/>
                </a:cubicBezTo>
                <a:cubicBezTo>
                  <a:pt x="3505720" y="3955817"/>
                  <a:pt x="3326663" y="3930247"/>
                  <a:pt x="3110325" y="3937464"/>
                </a:cubicBezTo>
                <a:cubicBezTo>
                  <a:pt x="2893987" y="3944681"/>
                  <a:pt x="2758320" y="3922955"/>
                  <a:pt x="2525584" y="3937464"/>
                </a:cubicBezTo>
                <a:cubicBezTo>
                  <a:pt x="2292848" y="3951973"/>
                  <a:pt x="2090968" y="3943764"/>
                  <a:pt x="1903519" y="3937464"/>
                </a:cubicBezTo>
                <a:cubicBezTo>
                  <a:pt x="1716070" y="3931164"/>
                  <a:pt x="1643348" y="3921576"/>
                  <a:pt x="1393426" y="3937464"/>
                </a:cubicBezTo>
                <a:cubicBezTo>
                  <a:pt x="1143504" y="3953352"/>
                  <a:pt x="932528" y="3962514"/>
                  <a:pt x="771361" y="3937464"/>
                </a:cubicBezTo>
                <a:cubicBezTo>
                  <a:pt x="610194" y="3912414"/>
                  <a:pt x="244916" y="3963648"/>
                  <a:pt x="0" y="3937464"/>
                </a:cubicBezTo>
                <a:cubicBezTo>
                  <a:pt x="31851" y="3634887"/>
                  <a:pt x="-2275" y="3499832"/>
                  <a:pt x="0" y="3281220"/>
                </a:cubicBezTo>
                <a:cubicBezTo>
                  <a:pt x="2275" y="3062608"/>
                  <a:pt x="-48" y="2800433"/>
                  <a:pt x="0" y="2624976"/>
                </a:cubicBezTo>
                <a:cubicBezTo>
                  <a:pt x="48" y="2449519"/>
                  <a:pt x="1637" y="2270116"/>
                  <a:pt x="0" y="2008107"/>
                </a:cubicBezTo>
                <a:cubicBezTo>
                  <a:pt x="-1637" y="1746098"/>
                  <a:pt x="8722" y="1587758"/>
                  <a:pt x="0" y="1469987"/>
                </a:cubicBezTo>
                <a:cubicBezTo>
                  <a:pt x="-8722" y="1352216"/>
                  <a:pt x="-24187" y="1194750"/>
                  <a:pt x="0" y="931866"/>
                </a:cubicBezTo>
                <a:cubicBezTo>
                  <a:pt x="24187" y="668982"/>
                  <a:pt x="33769" y="380895"/>
                  <a:pt x="0" y="0"/>
                </a:cubicBezTo>
                <a:close/>
              </a:path>
              <a:path w="3732390" h="3937464" stroke="0" extrusionOk="0">
                <a:moveTo>
                  <a:pt x="0" y="0"/>
                </a:moveTo>
                <a:cubicBezTo>
                  <a:pt x="153348" y="25714"/>
                  <a:pt x="406412" y="-24208"/>
                  <a:pt x="696713" y="0"/>
                </a:cubicBezTo>
                <a:cubicBezTo>
                  <a:pt x="987014" y="24208"/>
                  <a:pt x="1118977" y="8694"/>
                  <a:pt x="1244130" y="0"/>
                </a:cubicBezTo>
                <a:cubicBezTo>
                  <a:pt x="1369283" y="-8694"/>
                  <a:pt x="1522862" y="14902"/>
                  <a:pt x="1754223" y="0"/>
                </a:cubicBezTo>
                <a:cubicBezTo>
                  <a:pt x="1985584" y="-14902"/>
                  <a:pt x="2235286" y="2740"/>
                  <a:pt x="2413612" y="0"/>
                </a:cubicBezTo>
                <a:cubicBezTo>
                  <a:pt x="2591938" y="-2740"/>
                  <a:pt x="2676220" y="13019"/>
                  <a:pt x="2923705" y="0"/>
                </a:cubicBezTo>
                <a:cubicBezTo>
                  <a:pt x="3171190" y="-13019"/>
                  <a:pt x="3473616" y="-18390"/>
                  <a:pt x="3732390" y="0"/>
                </a:cubicBezTo>
                <a:cubicBezTo>
                  <a:pt x="3709583" y="229007"/>
                  <a:pt x="3727500" y="358748"/>
                  <a:pt x="3732390" y="538120"/>
                </a:cubicBezTo>
                <a:cubicBezTo>
                  <a:pt x="3737280" y="717492"/>
                  <a:pt x="3721598" y="902605"/>
                  <a:pt x="3732390" y="1233739"/>
                </a:cubicBezTo>
                <a:cubicBezTo>
                  <a:pt x="3743182" y="1564873"/>
                  <a:pt x="3761610" y="1676480"/>
                  <a:pt x="3732390" y="1929357"/>
                </a:cubicBezTo>
                <a:cubicBezTo>
                  <a:pt x="3703170" y="2182234"/>
                  <a:pt x="3740963" y="2376055"/>
                  <a:pt x="3732390" y="2546227"/>
                </a:cubicBezTo>
                <a:cubicBezTo>
                  <a:pt x="3723818" y="2716399"/>
                  <a:pt x="3754001" y="3072371"/>
                  <a:pt x="3732390" y="3281220"/>
                </a:cubicBezTo>
                <a:cubicBezTo>
                  <a:pt x="3710779" y="3490069"/>
                  <a:pt x="3705603" y="3767457"/>
                  <a:pt x="3732390" y="3937464"/>
                </a:cubicBezTo>
                <a:cubicBezTo>
                  <a:pt x="3598656" y="3912402"/>
                  <a:pt x="3315461" y="3916537"/>
                  <a:pt x="3110325" y="3937464"/>
                </a:cubicBezTo>
                <a:cubicBezTo>
                  <a:pt x="2905189" y="3958391"/>
                  <a:pt x="2605585" y="3924731"/>
                  <a:pt x="2450936" y="3937464"/>
                </a:cubicBezTo>
                <a:cubicBezTo>
                  <a:pt x="2296287" y="3950197"/>
                  <a:pt x="2128636" y="3920903"/>
                  <a:pt x="1828871" y="3937464"/>
                </a:cubicBezTo>
                <a:cubicBezTo>
                  <a:pt x="1529106" y="3954025"/>
                  <a:pt x="1399978" y="3930806"/>
                  <a:pt x="1244130" y="3937464"/>
                </a:cubicBezTo>
                <a:cubicBezTo>
                  <a:pt x="1088282" y="3944122"/>
                  <a:pt x="964256" y="3962148"/>
                  <a:pt x="696713" y="3937464"/>
                </a:cubicBezTo>
                <a:cubicBezTo>
                  <a:pt x="429170" y="3912780"/>
                  <a:pt x="181860" y="3923455"/>
                  <a:pt x="0" y="3937464"/>
                </a:cubicBezTo>
                <a:cubicBezTo>
                  <a:pt x="-12089" y="3735861"/>
                  <a:pt x="-9995" y="3641367"/>
                  <a:pt x="0" y="3359969"/>
                </a:cubicBezTo>
                <a:cubicBezTo>
                  <a:pt x="9995" y="3078571"/>
                  <a:pt x="10245" y="2921507"/>
                  <a:pt x="0" y="2664351"/>
                </a:cubicBezTo>
                <a:cubicBezTo>
                  <a:pt x="-10245" y="2407195"/>
                  <a:pt x="-14854" y="2184540"/>
                  <a:pt x="0" y="1968732"/>
                </a:cubicBezTo>
                <a:cubicBezTo>
                  <a:pt x="14854" y="1752924"/>
                  <a:pt x="23330" y="1610847"/>
                  <a:pt x="0" y="1312488"/>
                </a:cubicBezTo>
                <a:cubicBezTo>
                  <a:pt x="-23330" y="1014129"/>
                  <a:pt x="-2396" y="1033473"/>
                  <a:pt x="0" y="774368"/>
                </a:cubicBezTo>
                <a:cubicBezTo>
                  <a:pt x="2396" y="515263"/>
                  <a:pt x="13517" y="235980"/>
                  <a:pt x="0" y="0"/>
                </a:cubicBezTo>
                <a:close/>
              </a:path>
            </a:pathLst>
          </a:custGeom>
          <a:ln cmpd="thickThin">
            <a:solidFill>
              <a:schemeClr val="accent1">
                <a:alpha val="96000"/>
              </a:schemeClr>
            </a:solidFill>
            <a:extLst>
              <a:ext uri="{C807C97D-BFC1-408E-A445-0C87EB9F89A2}">
                <ask:lineSketchStyleProps xmlns:ask="http://schemas.microsoft.com/office/drawing/2018/sketchyshapes" sd="40643049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05349FA-220B-40AF-A4C9-1DD70F84BF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908" t="34886" r="61199" b="51700"/>
          <a:stretch/>
        </p:blipFill>
        <p:spPr>
          <a:xfrm>
            <a:off x="2" y="4453395"/>
            <a:ext cx="6725599" cy="2429010"/>
          </a:xfrm>
          <a:custGeom>
            <a:avLst/>
            <a:gdLst>
              <a:gd name="connsiteX0" fmla="*/ 0 w 6725599"/>
              <a:gd name="connsiteY0" fmla="*/ 0 h 2429010"/>
              <a:gd name="connsiteX1" fmla="*/ 425955 w 6725599"/>
              <a:gd name="connsiteY1" fmla="*/ 0 h 2429010"/>
              <a:gd name="connsiteX2" fmla="*/ 986421 w 6725599"/>
              <a:gd name="connsiteY2" fmla="*/ 0 h 2429010"/>
              <a:gd name="connsiteX3" fmla="*/ 1681400 w 6725599"/>
              <a:gd name="connsiteY3" fmla="*/ 0 h 2429010"/>
              <a:gd name="connsiteX4" fmla="*/ 2241866 w 6725599"/>
              <a:gd name="connsiteY4" fmla="*/ 0 h 2429010"/>
              <a:gd name="connsiteX5" fmla="*/ 2869589 w 6725599"/>
              <a:gd name="connsiteY5" fmla="*/ 0 h 2429010"/>
              <a:gd name="connsiteX6" fmla="*/ 3564567 w 6725599"/>
              <a:gd name="connsiteY6" fmla="*/ 0 h 2429010"/>
              <a:gd name="connsiteX7" fmla="*/ 4125034 w 6725599"/>
              <a:gd name="connsiteY7" fmla="*/ 0 h 2429010"/>
              <a:gd name="connsiteX8" fmla="*/ 4483733 w 6725599"/>
              <a:gd name="connsiteY8" fmla="*/ 0 h 2429010"/>
              <a:gd name="connsiteX9" fmla="*/ 4909687 w 6725599"/>
              <a:gd name="connsiteY9" fmla="*/ 0 h 2429010"/>
              <a:gd name="connsiteX10" fmla="*/ 5537410 w 6725599"/>
              <a:gd name="connsiteY10" fmla="*/ 0 h 2429010"/>
              <a:gd name="connsiteX11" fmla="*/ 6232388 w 6725599"/>
              <a:gd name="connsiteY11" fmla="*/ 0 h 2429010"/>
              <a:gd name="connsiteX12" fmla="*/ 6725599 w 6725599"/>
              <a:gd name="connsiteY12" fmla="*/ 0 h 2429010"/>
              <a:gd name="connsiteX13" fmla="*/ 6725599 w 6725599"/>
              <a:gd name="connsiteY13" fmla="*/ 412932 h 2429010"/>
              <a:gd name="connsiteX14" fmla="*/ 6725599 w 6725599"/>
              <a:gd name="connsiteY14" fmla="*/ 874444 h 2429010"/>
              <a:gd name="connsiteX15" fmla="*/ 6725599 w 6725599"/>
              <a:gd name="connsiteY15" fmla="*/ 1287375 h 2429010"/>
              <a:gd name="connsiteX16" fmla="*/ 6725599 w 6725599"/>
              <a:gd name="connsiteY16" fmla="*/ 1748887 h 2429010"/>
              <a:gd name="connsiteX17" fmla="*/ 6725599 w 6725599"/>
              <a:gd name="connsiteY17" fmla="*/ 2429010 h 2429010"/>
              <a:gd name="connsiteX18" fmla="*/ 6030620 w 6725599"/>
              <a:gd name="connsiteY18" fmla="*/ 2429010 h 2429010"/>
              <a:gd name="connsiteX19" fmla="*/ 5335642 w 6725599"/>
              <a:gd name="connsiteY19" fmla="*/ 2429010 h 2429010"/>
              <a:gd name="connsiteX20" fmla="*/ 4842431 w 6725599"/>
              <a:gd name="connsiteY20" fmla="*/ 2429010 h 2429010"/>
              <a:gd name="connsiteX21" fmla="*/ 4483733 w 6725599"/>
              <a:gd name="connsiteY21" fmla="*/ 2429010 h 2429010"/>
              <a:gd name="connsiteX22" fmla="*/ 3990522 w 6725599"/>
              <a:gd name="connsiteY22" fmla="*/ 2429010 h 2429010"/>
              <a:gd name="connsiteX23" fmla="*/ 3631823 w 6725599"/>
              <a:gd name="connsiteY23" fmla="*/ 2429010 h 2429010"/>
              <a:gd name="connsiteX24" fmla="*/ 3205869 w 6725599"/>
              <a:gd name="connsiteY24" fmla="*/ 2429010 h 2429010"/>
              <a:gd name="connsiteX25" fmla="*/ 2510890 w 6725599"/>
              <a:gd name="connsiteY25" fmla="*/ 2429010 h 2429010"/>
              <a:gd name="connsiteX26" fmla="*/ 1883168 w 6725599"/>
              <a:gd name="connsiteY26" fmla="*/ 2429010 h 2429010"/>
              <a:gd name="connsiteX27" fmla="*/ 1389957 w 6725599"/>
              <a:gd name="connsiteY27" fmla="*/ 2429010 h 2429010"/>
              <a:gd name="connsiteX28" fmla="*/ 694979 w 6725599"/>
              <a:gd name="connsiteY28" fmla="*/ 2429010 h 2429010"/>
              <a:gd name="connsiteX29" fmla="*/ 0 w 6725599"/>
              <a:gd name="connsiteY29" fmla="*/ 2429010 h 2429010"/>
              <a:gd name="connsiteX30" fmla="*/ 0 w 6725599"/>
              <a:gd name="connsiteY30" fmla="*/ 1991788 h 2429010"/>
              <a:gd name="connsiteX31" fmla="*/ 0 w 6725599"/>
              <a:gd name="connsiteY31" fmla="*/ 1578856 h 2429010"/>
              <a:gd name="connsiteX32" fmla="*/ 0 w 6725599"/>
              <a:gd name="connsiteY32" fmla="*/ 1117345 h 2429010"/>
              <a:gd name="connsiteX33" fmla="*/ 0 w 6725599"/>
              <a:gd name="connsiteY33" fmla="*/ 704413 h 2429010"/>
              <a:gd name="connsiteX34" fmla="*/ 0 w 6725599"/>
              <a:gd name="connsiteY34" fmla="*/ 0 h 2429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725599" h="2429010" fill="none" extrusionOk="0">
                <a:moveTo>
                  <a:pt x="0" y="0"/>
                </a:moveTo>
                <a:cubicBezTo>
                  <a:pt x="193298" y="-12647"/>
                  <a:pt x="215141" y="47709"/>
                  <a:pt x="425955" y="0"/>
                </a:cubicBezTo>
                <a:cubicBezTo>
                  <a:pt x="636769" y="-47709"/>
                  <a:pt x="841354" y="23257"/>
                  <a:pt x="986421" y="0"/>
                </a:cubicBezTo>
                <a:cubicBezTo>
                  <a:pt x="1131488" y="-23257"/>
                  <a:pt x="1435661" y="17011"/>
                  <a:pt x="1681400" y="0"/>
                </a:cubicBezTo>
                <a:cubicBezTo>
                  <a:pt x="1927139" y="-17011"/>
                  <a:pt x="2102002" y="5017"/>
                  <a:pt x="2241866" y="0"/>
                </a:cubicBezTo>
                <a:cubicBezTo>
                  <a:pt x="2381730" y="-5017"/>
                  <a:pt x="2622983" y="45210"/>
                  <a:pt x="2869589" y="0"/>
                </a:cubicBezTo>
                <a:cubicBezTo>
                  <a:pt x="3116195" y="-45210"/>
                  <a:pt x="3315303" y="80235"/>
                  <a:pt x="3564567" y="0"/>
                </a:cubicBezTo>
                <a:cubicBezTo>
                  <a:pt x="3813831" y="-80235"/>
                  <a:pt x="3961302" y="8733"/>
                  <a:pt x="4125034" y="0"/>
                </a:cubicBezTo>
                <a:cubicBezTo>
                  <a:pt x="4288766" y="-8733"/>
                  <a:pt x="4314942" y="3358"/>
                  <a:pt x="4483733" y="0"/>
                </a:cubicBezTo>
                <a:cubicBezTo>
                  <a:pt x="4652524" y="-3358"/>
                  <a:pt x="4765173" y="3599"/>
                  <a:pt x="4909687" y="0"/>
                </a:cubicBezTo>
                <a:cubicBezTo>
                  <a:pt x="5054201" y="-3599"/>
                  <a:pt x="5224215" y="27428"/>
                  <a:pt x="5537410" y="0"/>
                </a:cubicBezTo>
                <a:cubicBezTo>
                  <a:pt x="5850605" y="-27428"/>
                  <a:pt x="6067854" y="78357"/>
                  <a:pt x="6232388" y="0"/>
                </a:cubicBezTo>
                <a:cubicBezTo>
                  <a:pt x="6396922" y="-78357"/>
                  <a:pt x="6517075" y="29305"/>
                  <a:pt x="6725599" y="0"/>
                </a:cubicBezTo>
                <a:cubicBezTo>
                  <a:pt x="6732225" y="114077"/>
                  <a:pt x="6676527" y="243143"/>
                  <a:pt x="6725599" y="412932"/>
                </a:cubicBezTo>
                <a:cubicBezTo>
                  <a:pt x="6774671" y="582721"/>
                  <a:pt x="6719464" y="675648"/>
                  <a:pt x="6725599" y="874444"/>
                </a:cubicBezTo>
                <a:cubicBezTo>
                  <a:pt x="6731734" y="1073240"/>
                  <a:pt x="6705275" y="1189859"/>
                  <a:pt x="6725599" y="1287375"/>
                </a:cubicBezTo>
                <a:cubicBezTo>
                  <a:pt x="6745923" y="1384891"/>
                  <a:pt x="6679967" y="1655702"/>
                  <a:pt x="6725599" y="1748887"/>
                </a:cubicBezTo>
                <a:cubicBezTo>
                  <a:pt x="6771231" y="1842072"/>
                  <a:pt x="6721392" y="2218238"/>
                  <a:pt x="6725599" y="2429010"/>
                </a:cubicBezTo>
                <a:cubicBezTo>
                  <a:pt x="6413332" y="2449610"/>
                  <a:pt x="6189828" y="2369326"/>
                  <a:pt x="6030620" y="2429010"/>
                </a:cubicBezTo>
                <a:cubicBezTo>
                  <a:pt x="5871412" y="2488694"/>
                  <a:pt x="5500342" y="2392682"/>
                  <a:pt x="5335642" y="2429010"/>
                </a:cubicBezTo>
                <a:cubicBezTo>
                  <a:pt x="5170942" y="2465338"/>
                  <a:pt x="4970631" y="2420643"/>
                  <a:pt x="4842431" y="2429010"/>
                </a:cubicBezTo>
                <a:cubicBezTo>
                  <a:pt x="4714231" y="2437377"/>
                  <a:pt x="4605179" y="2409515"/>
                  <a:pt x="4483733" y="2429010"/>
                </a:cubicBezTo>
                <a:cubicBezTo>
                  <a:pt x="4362287" y="2448505"/>
                  <a:pt x="4114928" y="2391935"/>
                  <a:pt x="3990522" y="2429010"/>
                </a:cubicBezTo>
                <a:cubicBezTo>
                  <a:pt x="3866116" y="2466085"/>
                  <a:pt x="3739378" y="2402438"/>
                  <a:pt x="3631823" y="2429010"/>
                </a:cubicBezTo>
                <a:cubicBezTo>
                  <a:pt x="3524268" y="2455582"/>
                  <a:pt x="3333229" y="2404802"/>
                  <a:pt x="3205869" y="2429010"/>
                </a:cubicBezTo>
                <a:cubicBezTo>
                  <a:pt x="3078509" y="2453218"/>
                  <a:pt x="2818516" y="2366153"/>
                  <a:pt x="2510890" y="2429010"/>
                </a:cubicBezTo>
                <a:cubicBezTo>
                  <a:pt x="2203264" y="2491867"/>
                  <a:pt x="2147420" y="2362559"/>
                  <a:pt x="1883168" y="2429010"/>
                </a:cubicBezTo>
                <a:cubicBezTo>
                  <a:pt x="1618916" y="2495461"/>
                  <a:pt x="1499428" y="2385520"/>
                  <a:pt x="1389957" y="2429010"/>
                </a:cubicBezTo>
                <a:cubicBezTo>
                  <a:pt x="1280486" y="2472500"/>
                  <a:pt x="970867" y="2418766"/>
                  <a:pt x="694979" y="2429010"/>
                </a:cubicBezTo>
                <a:cubicBezTo>
                  <a:pt x="419091" y="2439254"/>
                  <a:pt x="233159" y="2397738"/>
                  <a:pt x="0" y="2429010"/>
                </a:cubicBezTo>
                <a:cubicBezTo>
                  <a:pt x="-18161" y="2283351"/>
                  <a:pt x="15459" y="2140515"/>
                  <a:pt x="0" y="1991788"/>
                </a:cubicBezTo>
                <a:cubicBezTo>
                  <a:pt x="-15459" y="1843061"/>
                  <a:pt x="34320" y="1709994"/>
                  <a:pt x="0" y="1578856"/>
                </a:cubicBezTo>
                <a:cubicBezTo>
                  <a:pt x="-34320" y="1447718"/>
                  <a:pt x="33485" y="1286263"/>
                  <a:pt x="0" y="1117345"/>
                </a:cubicBezTo>
                <a:cubicBezTo>
                  <a:pt x="-33485" y="948427"/>
                  <a:pt x="16372" y="801698"/>
                  <a:pt x="0" y="704413"/>
                </a:cubicBezTo>
                <a:cubicBezTo>
                  <a:pt x="-16372" y="607128"/>
                  <a:pt x="58318" y="165765"/>
                  <a:pt x="0" y="0"/>
                </a:cubicBezTo>
                <a:close/>
              </a:path>
              <a:path w="6725599" h="2429010" stroke="0" extrusionOk="0">
                <a:moveTo>
                  <a:pt x="0" y="0"/>
                </a:moveTo>
                <a:cubicBezTo>
                  <a:pt x="119251" y="-28590"/>
                  <a:pt x="189977" y="15256"/>
                  <a:pt x="358699" y="0"/>
                </a:cubicBezTo>
                <a:cubicBezTo>
                  <a:pt x="527421" y="-15256"/>
                  <a:pt x="680992" y="44685"/>
                  <a:pt x="919165" y="0"/>
                </a:cubicBezTo>
                <a:cubicBezTo>
                  <a:pt x="1157338" y="-44685"/>
                  <a:pt x="1181178" y="34334"/>
                  <a:pt x="1277864" y="0"/>
                </a:cubicBezTo>
                <a:cubicBezTo>
                  <a:pt x="1374550" y="-34334"/>
                  <a:pt x="1481560" y="17927"/>
                  <a:pt x="1636562" y="0"/>
                </a:cubicBezTo>
                <a:cubicBezTo>
                  <a:pt x="1791564" y="-17927"/>
                  <a:pt x="2054015" y="42415"/>
                  <a:pt x="2331541" y="0"/>
                </a:cubicBezTo>
                <a:cubicBezTo>
                  <a:pt x="2609067" y="-42415"/>
                  <a:pt x="2692707" y="10137"/>
                  <a:pt x="2824752" y="0"/>
                </a:cubicBezTo>
                <a:cubicBezTo>
                  <a:pt x="2956797" y="-10137"/>
                  <a:pt x="3234937" y="62202"/>
                  <a:pt x="3519730" y="0"/>
                </a:cubicBezTo>
                <a:cubicBezTo>
                  <a:pt x="3804523" y="-62202"/>
                  <a:pt x="3913246" y="54443"/>
                  <a:pt x="4080197" y="0"/>
                </a:cubicBezTo>
                <a:cubicBezTo>
                  <a:pt x="4247148" y="-54443"/>
                  <a:pt x="4406655" y="51662"/>
                  <a:pt x="4573407" y="0"/>
                </a:cubicBezTo>
                <a:cubicBezTo>
                  <a:pt x="4740159" y="-51662"/>
                  <a:pt x="4790662" y="19248"/>
                  <a:pt x="4932106" y="0"/>
                </a:cubicBezTo>
                <a:cubicBezTo>
                  <a:pt x="5073550" y="-19248"/>
                  <a:pt x="5258026" y="4757"/>
                  <a:pt x="5492573" y="0"/>
                </a:cubicBezTo>
                <a:cubicBezTo>
                  <a:pt x="5727120" y="-4757"/>
                  <a:pt x="5814813" y="27835"/>
                  <a:pt x="5918527" y="0"/>
                </a:cubicBezTo>
                <a:cubicBezTo>
                  <a:pt x="6022241" y="-27835"/>
                  <a:pt x="6367988" y="42611"/>
                  <a:pt x="6725599" y="0"/>
                </a:cubicBezTo>
                <a:cubicBezTo>
                  <a:pt x="6763836" y="208126"/>
                  <a:pt x="6712689" y="345917"/>
                  <a:pt x="6725599" y="437222"/>
                </a:cubicBezTo>
                <a:cubicBezTo>
                  <a:pt x="6738509" y="528527"/>
                  <a:pt x="6669260" y="832075"/>
                  <a:pt x="6725599" y="971604"/>
                </a:cubicBezTo>
                <a:cubicBezTo>
                  <a:pt x="6781938" y="1111133"/>
                  <a:pt x="6683637" y="1241077"/>
                  <a:pt x="6725599" y="1481696"/>
                </a:cubicBezTo>
                <a:cubicBezTo>
                  <a:pt x="6767561" y="1722315"/>
                  <a:pt x="6677098" y="1861218"/>
                  <a:pt x="6725599" y="1991788"/>
                </a:cubicBezTo>
                <a:cubicBezTo>
                  <a:pt x="6774100" y="2122358"/>
                  <a:pt x="6717532" y="2297894"/>
                  <a:pt x="6725599" y="2429010"/>
                </a:cubicBezTo>
                <a:cubicBezTo>
                  <a:pt x="6549875" y="2482934"/>
                  <a:pt x="6428812" y="2398262"/>
                  <a:pt x="6165132" y="2429010"/>
                </a:cubicBezTo>
                <a:cubicBezTo>
                  <a:pt x="5901452" y="2459758"/>
                  <a:pt x="5846981" y="2395341"/>
                  <a:pt x="5537410" y="2429010"/>
                </a:cubicBezTo>
                <a:cubicBezTo>
                  <a:pt x="5227839" y="2462679"/>
                  <a:pt x="5236055" y="2402708"/>
                  <a:pt x="4976943" y="2429010"/>
                </a:cubicBezTo>
                <a:cubicBezTo>
                  <a:pt x="4717831" y="2455312"/>
                  <a:pt x="4479505" y="2359991"/>
                  <a:pt x="4349221" y="2429010"/>
                </a:cubicBezTo>
                <a:cubicBezTo>
                  <a:pt x="4218937" y="2498029"/>
                  <a:pt x="3851373" y="2380906"/>
                  <a:pt x="3721498" y="2429010"/>
                </a:cubicBezTo>
                <a:cubicBezTo>
                  <a:pt x="3591623" y="2477114"/>
                  <a:pt x="3474268" y="2406161"/>
                  <a:pt x="3362800" y="2429010"/>
                </a:cubicBezTo>
                <a:cubicBezTo>
                  <a:pt x="3251332" y="2451859"/>
                  <a:pt x="3048578" y="2396892"/>
                  <a:pt x="2802333" y="2429010"/>
                </a:cubicBezTo>
                <a:cubicBezTo>
                  <a:pt x="2556088" y="2461128"/>
                  <a:pt x="2465026" y="2393738"/>
                  <a:pt x="2309122" y="2429010"/>
                </a:cubicBezTo>
                <a:cubicBezTo>
                  <a:pt x="2153218" y="2464282"/>
                  <a:pt x="2123048" y="2424001"/>
                  <a:pt x="1950424" y="2429010"/>
                </a:cubicBezTo>
                <a:cubicBezTo>
                  <a:pt x="1777800" y="2434019"/>
                  <a:pt x="1577249" y="2428976"/>
                  <a:pt x="1457213" y="2429010"/>
                </a:cubicBezTo>
                <a:cubicBezTo>
                  <a:pt x="1337177" y="2429044"/>
                  <a:pt x="1171366" y="2423053"/>
                  <a:pt x="964003" y="2429010"/>
                </a:cubicBezTo>
                <a:cubicBezTo>
                  <a:pt x="756640" y="2434967"/>
                  <a:pt x="453864" y="2376487"/>
                  <a:pt x="0" y="2429010"/>
                </a:cubicBezTo>
                <a:cubicBezTo>
                  <a:pt x="-12355" y="2323470"/>
                  <a:pt x="26946" y="2205774"/>
                  <a:pt x="0" y="2016078"/>
                </a:cubicBezTo>
                <a:cubicBezTo>
                  <a:pt x="-26946" y="1826382"/>
                  <a:pt x="14234" y="1752421"/>
                  <a:pt x="0" y="1554566"/>
                </a:cubicBezTo>
                <a:cubicBezTo>
                  <a:pt x="-14234" y="1356711"/>
                  <a:pt x="54342" y="1180333"/>
                  <a:pt x="0" y="1044474"/>
                </a:cubicBezTo>
                <a:cubicBezTo>
                  <a:pt x="-54342" y="908615"/>
                  <a:pt x="4900" y="709491"/>
                  <a:pt x="0" y="534382"/>
                </a:cubicBezTo>
                <a:cubicBezTo>
                  <a:pt x="-4900" y="359273"/>
                  <a:pt x="32701" y="245421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3045970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5F5A003-DF4B-4CBC-ACD7-9C6AA8422C05}"/>
              </a:ext>
            </a:extLst>
          </p:cNvPr>
          <p:cNvSpPr txBox="1"/>
          <p:nvPr/>
        </p:nvSpPr>
        <p:spPr>
          <a:xfrm>
            <a:off x="7119257" y="167951"/>
            <a:ext cx="4646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/>
              <a:t>Работа с ролями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C8B6F2C0-A6A6-48AC-A5A2-04F20AC3BFB6}"/>
              </a:ext>
            </a:extLst>
          </p:cNvPr>
          <p:cNvSpPr/>
          <p:nvPr/>
        </p:nvSpPr>
        <p:spPr>
          <a:xfrm>
            <a:off x="7583648" y="4453395"/>
            <a:ext cx="2608976" cy="428998"/>
          </a:xfrm>
          <a:prstGeom prst="rect">
            <a:avLst/>
          </a:prstGeom>
          <a:solidFill>
            <a:srgbClr val="2F3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1420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DDA8CE9-E0A6-4FF2-823D-D0860760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195564-33B9-434B-9641-764F5905A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18C537-E336-47C4-836B-C342A230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81F97D2-9A0D-4CA5-B9AF-27B558BCF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678A47C-892D-47C9-A5D8-F8860B1B0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9E8FDFA-59ED-4D6F-BA20-10CDF843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958D9A5-8003-4D92-8C05-787C630F7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A1259D8-0C3A-4069-A22F-537BBBB6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90700B4-CEB5-450F-9EA7-95E355B50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582300F-F646-4FC3-94FC-0582F4B5E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BB8E8B8-1900-4326-8858-F375F5D8A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0F6C651-EED6-4D3C-AD03-723A05217461}"/>
              </a:ext>
            </a:extLst>
          </p:cNvPr>
          <p:cNvSpPr txBox="1"/>
          <p:nvPr/>
        </p:nvSpPr>
        <p:spPr>
          <a:xfrm>
            <a:off x="3191069" y="541176"/>
            <a:ext cx="5234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D9DB7A-97BA-40D5-839A-BEF9273284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08" t="33061" r="47491" b="27211"/>
          <a:stretch/>
        </p:blipFill>
        <p:spPr>
          <a:xfrm>
            <a:off x="1928915" y="1312360"/>
            <a:ext cx="7758782" cy="5010896"/>
          </a:xfrm>
          <a:custGeom>
            <a:avLst/>
            <a:gdLst>
              <a:gd name="connsiteX0" fmla="*/ 0 w 7758782"/>
              <a:gd name="connsiteY0" fmla="*/ 0 h 5010896"/>
              <a:gd name="connsiteX1" fmla="*/ 7758782 w 7758782"/>
              <a:gd name="connsiteY1" fmla="*/ 0 h 5010896"/>
              <a:gd name="connsiteX2" fmla="*/ 7758782 w 7758782"/>
              <a:gd name="connsiteY2" fmla="*/ 5010896 h 5010896"/>
              <a:gd name="connsiteX3" fmla="*/ 0 w 7758782"/>
              <a:gd name="connsiteY3" fmla="*/ 5010896 h 5010896"/>
              <a:gd name="connsiteX4" fmla="*/ 0 w 7758782"/>
              <a:gd name="connsiteY4" fmla="*/ 0 h 5010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8782" h="5010896" fill="none" extrusionOk="0">
                <a:moveTo>
                  <a:pt x="0" y="0"/>
                </a:moveTo>
                <a:cubicBezTo>
                  <a:pt x="1737994" y="168535"/>
                  <a:pt x="5439537" y="112465"/>
                  <a:pt x="7758782" y="0"/>
                </a:cubicBezTo>
                <a:cubicBezTo>
                  <a:pt x="7678435" y="1703723"/>
                  <a:pt x="7895155" y="3248587"/>
                  <a:pt x="7758782" y="5010896"/>
                </a:cubicBezTo>
                <a:cubicBezTo>
                  <a:pt x="5422900" y="4891776"/>
                  <a:pt x="2245328" y="4873822"/>
                  <a:pt x="0" y="5010896"/>
                </a:cubicBezTo>
                <a:cubicBezTo>
                  <a:pt x="144262" y="2855817"/>
                  <a:pt x="-101962" y="1517194"/>
                  <a:pt x="0" y="0"/>
                </a:cubicBezTo>
                <a:close/>
              </a:path>
              <a:path w="7758782" h="5010896" stroke="0" extrusionOk="0">
                <a:moveTo>
                  <a:pt x="0" y="0"/>
                </a:moveTo>
                <a:cubicBezTo>
                  <a:pt x="2743516" y="100761"/>
                  <a:pt x="4429500" y="-130677"/>
                  <a:pt x="7758782" y="0"/>
                </a:cubicBezTo>
                <a:cubicBezTo>
                  <a:pt x="7624279" y="1928352"/>
                  <a:pt x="7716144" y="3009411"/>
                  <a:pt x="7758782" y="5010896"/>
                </a:cubicBezTo>
                <a:cubicBezTo>
                  <a:pt x="3985916" y="5051108"/>
                  <a:pt x="1295779" y="4924333"/>
                  <a:pt x="0" y="5010896"/>
                </a:cubicBezTo>
                <a:cubicBezTo>
                  <a:pt x="25389" y="2533833"/>
                  <a:pt x="45847" y="1045974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667132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3ABCE6-C7C3-4F1D-AFB7-0CE16455CABC}"/>
              </a:ext>
            </a:extLst>
          </p:cNvPr>
          <p:cNvSpPr txBox="1"/>
          <p:nvPr/>
        </p:nvSpPr>
        <p:spPr>
          <a:xfrm>
            <a:off x="1478220" y="270126"/>
            <a:ext cx="8660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/>
              <a:t>Администраторские штучки</a:t>
            </a:r>
          </a:p>
        </p:txBody>
      </p:sp>
    </p:spTree>
    <p:extLst>
      <p:ext uri="{BB962C8B-B14F-4D97-AF65-F5344CB8AC3E}">
        <p14:creationId xmlns:p14="http://schemas.microsoft.com/office/powerpoint/2010/main" val="833024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Graphic 5" descr="Флажок">
            <a:extLst>
              <a:ext uri="{FF2B5EF4-FFF2-40B4-BE49-F238E27FC236}">
                <a16:creationId xmlns:a16="http://schemas.microsoft.com/office/drawing/2014/main" id="{F29293FC-C6C5-4EBA-82F1-2484618EB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C025B1-8F57-4C74-8BE7-36940AC553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367" t="34319" r="62811" b="60136"/>
          <a:stretch/>
        </p:blipFill>
        <p:spPr>
          <a:xfrm>
            <a:off x="223673" y="2920481"/>
            <a:ext cx="7324793" cy="121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5172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15</Words>
  <Application>Microsoft Office PowerPoint</Application>
  <PresentationFormat>Широкоэкранный</PresentationFormat>
  <Paragraphs>7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Тема Office</vt:lpstr>
      <vt:lpstr>Бот Discord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Бот Discord</dc:title>
  <dc:creator>Uḿaŕu ₡hañ</dc:creator>
  <cp:lastModifiedBy>Uḿaŕu ₡hañ</cp:lastModifiedBy>
  <cp:revision>8</cp:revision>
  <dcterms:created xsi:type="dcterms:W3CDTF">2021-04-24T09:23:39Z</dcterms:created>
  <dcterms:modified xsi:type="dcterms:W3CDTF">2021-04-24T11:17:56Z</dcterms:modified>
</cp:coreProperties>
</file>